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82"/>
  </p:notesMasterIdLst>
  <p:sldIdLst>
    <p:sldId id="256" r:id="rId5"/>
    <p:sldId id="257" r:id="rId6"/>
    <p:sldId id="2033" r:id="rId7"/>
    <p:sldId id="2112" r:id="rId8"/>
    <p:sldId id="258" r:id="rId9"/>
    <p:sldId id="2114" r:id="rId10"/>
    <p:sldId id="2115" r:id="rId11"/>
    <p:sldId id="2116" r:id="rId12"/>
    <p:sldId id="259" r:id="rId13"/>
    <p:sldId id="2034" r:id="rId14"/>
    <p:sldId id="2031" r:id="rId15"/>
    <p:sldId id="2038" r:id="rId16"/>
    <p:sldId id="2117" r:id="rId17"/>
    <p:sldId id="2042" r:id="rId18"/>
    <p:sldId id="5169" r:id="rId19"/>
    <p:sldId id="2105" r:id="rId20"/>
    <p:sldId id="2039" r:id="rId21"/>
    <p:sldId id="2118" r:id="rId22"/>
    <p:sldId id="2040" r:id="rId23"/>
    <p:sldId id="2041" r:id="rId24"/>
    <p:sldId id="2043" r:id="rId25"/>
    <p:sldId id="2045" r:id="rId26"/>
    <p:sldId id="2047" r:id="rId27"/>
    <p:sldId id="5172" r:id="rId28"/>
    <p:sldId id="2048" r:id="rId29"/>
    <p:sldId id="2106" r:id="rId30"/>
    <p:sldId id="2044" r:id="rId31"/>
    <p:sldId id="2104" r:id="rId32"/>
    <p:sldId id="2065" r:id="rId33"/>
    <p:sldId id="5173" r:id="rId34"/>
    <p:sldId id="5174" r:id="rId35"/>
    <p:sldId id="2067" r:id="rId36"/>
    <p:sldId id="2050" r:id="rId37"/>
    <p:sldId id="5170" r:id="rId38"/>
    <p:sldId id="273" r:id="rId39"/>
    <p:sldId id="5765" r:id="rId40"/>
    <p:sldId id="2032" r:id="rId41"/>
    <p:sldId id="2102" r:id="rId42"/>
    <p:sldId id="2108" r:id="rId43"/>
    <p:sldId id="5767" r:id="rId44"/>
    <p:sldId id="2083" r:id="rId45"/>
    <p:sldId id="2046" r:id="rId46"/>
    <p:sldId id="2073" r:id="rId47"/>
    <p:sldId id="2072" r:id="rId48"/>
    <p:sldId id="2089" r:id="rId49"/>
    <p:sldId id="2088" r:id="rId50"/>
    <p:sldId id="2075" r:id="rId51"/>
    <p:sldId id="2086" r:id="rId52"/>
    <p:sldId id="2085" r:id="rId53"/>
    <p:sldId id="2110" r:id="rId54"/>
    <p:sldId id="2069" r:id="rId55"/>
    <p:sldId id="2090" r:id="rId56"/>
    <p:sldId id="2091" r:id="rId57"/>
    <p:sldId id="2092" r:id="rId58"/>
    <p:sldId id="2093" r:id="rId59"/>
    <p:sldId id="2094" r:id="rId60"/>
    <p:sldId id="2111" r:id="rId61"/>
    <p:sldId id="2071" r:id="rId62"/>
    <p:sldId id="5171" r:id="rId63"/>
    <p:sldId id="2285" r:id="rId64"/>
    <p:sldId id="2297" r:id="rId65"/>
    <p:sldId id="260" r:id="rId66"/>
    <p:sldId id="278" r:id="rId67"/>
    <p:sldId id="2296" r:id="rId68"/>
    <p:sldId id="275" r:id="rId69"/>
    <p:sldId id="279" r:id="rId70"/>
    <p:sldId id="2298" r:id="rId71"/>
    <p:sldId id="276" r:id="rId72"/>
    <p:sldId id="277" r:id="rId73"/>
    <p:sldId id="2299" r:id="rId74"/>
    <p:sldId id="2101" r:id="rId75"/>
    <p:sldId id="5766" r:id="rId76"/>
    <p:sldId id="2087" r:id="rId77"/>
    <p:sldId id="2082" r:id="rId78"/>
    <p:sldId id="2081" r:id="rId79"/>
    <p:sldId id="2070" r:id="rId80"/>
    <p:sldId id="2074" r:id="rId8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9E8"/>
    <a:srgbClr val="E32726"/>
    <a:srgbClr val="32322E"/>
    <a:srgbClr val="FFCD00"/>
    <a:srgbClr val="FBB031"/>
    <a:srgbClr val="D60057"/>
    <a:srgbClr val="8B857B"/>
    <a:srgbClr val="FFD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A19A9B-18BB-29FE-2C72-8AD336A0E77E}" v="81" dt="2025-02-18T15:58:49.418"/>
    <p1510:client id="{5A329768-CC66-DE4A-ACA6-52A1EF982593}" v="620" dt="2025-02-18T18:27:46.6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42"/>
    <p:restoredTop sz="87457"/>
  </p:normalViewPr>
  <p:slideViewPr>
    <p:cSldViewPr snapToGrid="0" snapToObjects="1" showGuides="1">
      <p:cViewPr>
        <p:scale>
          <a:sx n="93" d="100"/>
          <a:sy n="93" d="100"/>
        </p:scale>
        <p:origin x="2832" y="992"/>
      </p:cViewPr>
      <p:guideLst>
        <p:guide orient="horz" pos="411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viewProps" Target="view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presProps" Target="presProps.xml"/><Relationship Id="rId88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microsoft.com/office/2016/11/relationships/changesInfo" Target="changesInfos/changesInfo1.xml"/><Relationship Id="rId61" Type="http://schemas.openxmlformats.org/officeDocument/2006/relationships/slide" Target="slides/slide57.xml"/><Relationship Id="rId8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ain Pietroniro" userId="S::alain.pietroniro@ucalgary.ca::7520bab6-ec61-4157-a768-c4063a054c1d" providerId="AD" clId="Web-{ED8C3725-91FE-EEF4-5BA9-17931F01923F}"/>
    <pc:docChg chg="modSld">
      <pc:chgData name="Alain Pietroniro" userId="S::alain.pietroniro@ucalgary.ca::7520bab6-ec61-4157-a768-c4063a054c1d" providerId="AD" clId="Web-{ED8C3725-91FE-EEF4-5BA9-17931F01923F}" dt="2024-03-21T04:22:18.810" v="0" actId="20577"/>
      <pc:docMkLst>
        <pc:docMk/>
      </pc:docMkLst>
      <pc:sldChg chg="modSp">
        <pc:chgData name="Alain Pietroniro" userId="S::alain.pietroniro@ucalgary.ca::7520bab6-ec61-4157-a768-c4063a054c1d" providerId="AD" clId="Web-{ED8C3725-91FE-EEF4-5BA9-17931F01923F}" dt="2024-03-21T04:22:18.810" v="0" actId="20577"/>
        <pc:sldMkLst>
          <pc:docMk/>
          <pc:sldMk cId="2374729735" sldId="256"/>
        </pc:sldMkLst>
      </pc:sldChg>
    </pc:docChg>
  </pc:docChgLst>
  <pc:docChgLst>
    <pc:chgData name="Guest User" userId="S::urn:spo:anon#dc22e89a7d53f49dc5ee400767ed2e865e448074ca9a65f0c4a7fed22dfcbdf4::" providerId="AD" clId="Web-{54A19A9B-18BB-29FE-2C72-8AD336A0E77E}"/>
    <pc:docChg chg="modSld">
      <pc:chgData name="Guest User" userId="S::urn:spo:anon#dc22e89a7d53f49dc5ee400767ed2e865e448074ca9a65f0c4a7fed22dfcbdf4::" providerId="AD" clId="Web-{54A19A9B-18BB-29FE-2C72-8AD336A0E77E}" dt="2025-02-18T15:58:49.418" v="53" actId="20577"/>
      <pc:docMkLst>
        <pc:docMk/>
      </pc:docMkLst>
      <pc:sldChg chg="addSp delSp modSp">
        <pc:chgData name="Guest User" userId="S::urn:spo:anon#dc22e89a7d53f49dc5ee400767ed2e865e448074ca9a65f0c4a7fed22dfcbdf4::" providerId="AD" clId="Web-{54A19A9B-18BB-29FE-2C72-8AD336A0E77E}" dt="2025-02-18T15:58:49.418" v="53" actId="20577"/>
        <pc:sldMkLst>
          <pc:docMk/>
          <pc:sldMk cId="659475246" sldId="2115"/>
        </pc:sldMkLst>
        <pc:spChg chg="add del mod">
          <ac:chgData name="Guest User" userId="S::urn:spo:anon#dc22e89a7d53f49dc5ee400767ed2e865e448074ca9a65f0c4a7fed22dfcbdf4::" providerId="AD" clId="Web-{54A19A9B-18BB-29FE-2C72-8AD336A0E77E}" dt="2025-02-18T15:57:04.415" v="1"/>
          <ac:spMkLst>
            <pc:docMk/>
            <pc:sldMk cId="659475246" sldId="2115"/>
            <ac:spMk id="5" creationId="{8ECBD239-C268-C5AE-8608-AE5389D82714}"/>
          </ac:spMkLst>
        </pc:spChg>
        <pc:spChg chg="del">
          <ac:chgData name="Guest User" userId="S::urn:spo:anon#dc22e89a7d53f49dc5ee400767ed2e865e448074ca9a65f0c4a7fed22dfcbdf4::" providerId="AD" clId="Web-{54A19A9B-18BB-29FE-2C72-8AD336A0E77E}" dt="2025-02-18T15:57:12.275" v="4"/>
          <ac:spMkLst>
            <pc:docMk/>
            <pc:sldMk cId="659475246" sldId="2115"/>
            <ac:spMk id="6" creationId="{1B6C0819-5D89-F983-DFFA-8139BFE6781D}"/>
          </ac:spMkLst>
        </pc:spChg>
        <pc:spChg chg="mod">
          <ac:chgData name="Guest User" userId="S::urn:spo:anon#dc22e89a7d53f49dc5ee400767ed2e865e448074ca9a65f0c4a7fed22dfcbdf4::" providerId="AD" clId="Web-{54A19A9B-18BB-29FE-2C72-8AD336A0E77E}" dt="2025-02-18T15:58:49.418" v="53" actId="20577"/>
          <ac:spMkLst>
            <pc:docMk/>
            <pc:sldMk cId="659475246" sldId="2115"/>
            <ac:spMk id="7" creationId="{E42DF8A3-CB14-66F2-1896-A1984E8EF1EC}"/>
          </ac:spMkLst>
        </pc:spChg>
        <pc:spChg chg="del">
          <ac:chgData name="Guest User" userId="S::urn:spo:anon#dc22e89a7d53f49dc5ee400767ed2e865e448074ca9a65f0c4a7fed22dfcbdf4::" providerId="AD" clId="Web-{54A19A9B-18BB-29FE-2C72-8AD336A0E77E}" dt="2025-02-18T15:57:03.368" v="0"/>
          <ac:spMkLst>
            <pc:docMk/>
            <pc:sldMk cId="659475246" sldId="2115"/>
            <ac:spMk id="8" creationId="{719C8642-F7EC-86E0-EB30-B476B6D68657}"/>
          </ac:spMkLst>
        </pc:spChg>
        <pc:picChg chg="add mod ord">
          <ac:chgData name="Guest User" userId="S::urn:spo:anon#dc22e89a7d53f49dc5ee400767ed2e865e448074ca9a65f0c4a7fed22dfcbdf4::" providerId="AD" clId="Web-{54A19A9B-18BB-29FE-2C72-8AD336A0E77E}" dt="2025-02-18T15:58:36.277" v="50" actId="1076"/>
          <ac:picMkLst>
            <pc:docMk/>
            <pc:sldMk cId="659475246" sldId="2115"/>
            <ac:picMk id="9" creationId="{C6868866-7FF2-E5DF-BDB1-F2B1A183F1F5}"/>
          </ac:picMkLst>
        </pc:picChg>
      </pc:sldChg>
    </pc:docChg>
  </pc:docChgLst>
  <pc:docChgLst>
    <pc:chgData name="Kasra Keshavarz" userId="d4789db2-93a2-4e3b-b8fe-e6f9225eaa6c" providerId="ADAL" clId="{5A329768-CC66-DE4A-ACA6-52A1EF982593}"/>
    <pc:docChg chg="undo redo custSel addSld delSld modSld sldOrd">
      <pc:chgData name="Kasra Keshavarz" userId="d4789db2-93a2-4e3b-b8fe-e6f9225eaa6c" providerId="ADAL" clId="{5A329768-CC66-DE4A-ACA6-52A1EF982593}" dt="2025-02-18T18:27:46.641" v="4984"/>
      <pc:docMkLst>
        <pc:docMk/>
      </pc:docMkLst>
      <pc:sldChg chg="addSp modSp mod">
        <pc:chgData name="Kasra Keshavarz" userId="d4789db2-93a2-4e3b-b8fe-e6f9225eaa6c" providerId="ADAL" clId="{5A329768-CC66-DE4A-ACA6-52A1EF982593}" dt="2025-02-18T03:13:09.447" v="3391" actId="20577"/>
        <pc:sldMkLst>
          <pc:docMk/>
          <pc:sldMk cId="2374729735" sldId="256"/>
        </pc:sldMkLst>
        <pc:spChg chg="mod">
          <ac:chgData name="Kasra Keshavarz" userId="d4789db2-93a2-4e3b-b8fe-e6f9225eaa6c" providerId="ADAL" clId="{5A329768-CC66-DE4A-ACA6-52A1EF982593}" dt="2025-02-13T22:08:16.978" v="375" actId="1076"/>
          <ac:spMkLst>
            <pc:docMk/>
            <pc:sldMk cId="2374729735" sldId="256"/>
            <ac:spMk id="2" creationId="{1B1EA485-1CE4-D943-BF73-46F1F53E1FE8}"/>
          </ac:spMkLst>
        </pc:spChg>
        <pc:spChg chg="mod">
          <ac:chgData name="Kasra Keshavarz" userId="d4789db2-93a2-4e3b-b8fe-e6f9225eaa6c" providerId="ADAL" clId="{5A329768-CC66-DE4A-ACA6-52A1EF982593}" dt="2025-02-13T22:08:21.218" v="376" actId="1076"/>
          <ac:spMkLst>
            <pc:docMk/>
            <pc:sldMk cId="2374729735" sldId="256"/>
            <ac:spMk id="3" creationId="{9B3511D1-7FCA-FB4B-9E50-F071C460FE80}"/>
          </ac:spMkLst>
        </pc:spChg>
        <pc:spChg chg="mod">
          <ac:chgData name="Kasra Keshavarz" userId="d4789db2-93a2-4e3b-b8fe-e6f9225eaa6c" providerId="ADAL" clId="{5A329768-CC66-DE4A-ACA6-52A1EF982593}" dt="2025-02-13T22:40:56.802" v="1699" actId="2085"/>
          <ac:spMkLst>
            <pc:docMk/>
            <pc:sldMk cId="2374729735" sldId="256"/>
            <ac:spMk id="4" creationId="{C1C24C84-A742-DD4F-A936-BBDA5C8BB3E2}"/>
          </ac:spMkLst>
        </pc:spChg>
        <pc:spChg chg="mod">
          <ac:chgData name="Kasra Keshavarz" userId="d4789db2-93a2-4e3b-b8fe-e6f9225eaa6c" providerId="ADAL" clId="{5A329768-CC66-DE4A-ACA6-52A1EF982593}" dt="2025-02-18T03:13:09.447" v="3391" actId="20577"/>
          <ac:spMkLst>
            <pc:docMk/>
            <pc:sldMk cId="2374729735" sldId="256"/>
            <ac:spMk id="5" creationId="{B037332F-F808-E64C-8515-C367CB073A25}"/>
          </ac:spMkLst>
        </pc:spChg>
        <pc:spChg chg="mod">
          <ac:chgData name="Kasra Keshavarz" userId="d4789db2-93a2-4e3b-b8fe-e6f9225eaa6c" providerId="ADAL" clId="{5A329768-CC66-DE4A-ACA6-52A1EF982593}" dt="2025-02-13T22:41:00.851" v="1701" actId="2085"/>
          <ac:spMkLst>
            <pc:docMk/>
            <pc:sldMk cId="2374729735" sldId="256"/>
            <ac:spMk id="6" creationId="{3FA9E24B-21CD-27D6-81A4-197BDA4661F1}"/>
          </ac:spMkLst>
        </pc:spChg>
        <pc:spChg chg="add mod">
          <ac:chgData name="Kasra Keshavarz" userId="d4789db2-93a2-4e3b-b8fe-e6f9225eaa6c" providerId="ADAL" clId="{5A329768-CC66-DE4A-ACA6-52A1EF982593}" dt="2025-02-13T22:41:03.251" v="1702" actId="2085"/>
          <ac:spMkLst>
            <pc:docMk/>
            <pc:sldMk cId="2374729735" sldId="256"/>
            <ac:spMk id="7" creationId="{049EF50B-5E6B-A905-CFFE-B59EBA5463BD}"/>
          </ac:spMkLst>
        </pc:spChg>
        <pc:spChg chg="add mod">
          <ac:chgData name="Kasra Keshavarz" userId="d4789db2-93a2-4e3b-b8fe-e6f9225eaa6c" providerId="ADAL" clId="{5A329768-CC66-DE4A-ACA6-52A1EF982593}" dt="2025-02-13T22:40:59.051" v="1700" actId="2085"/>
          <ac:spMkLst>
            <pc:docMk/>
            <pc:sldMk cId="2374729735" sldId="256"/>
            <ac:spMk id="8" creationId="{997439D0-6DCF-D368-EB79-D13023EB3585}"/>
          </ac:spMkLst>
        </pc:spChg>
      </pc:sldChg>
      <pc:sldChg chg="addSp delSp modSp mod">
        <pc:chgData name="Kasra Keshavarz" userId="d4789db2-93a2-4e3b-b8fe-e6f9225eaa6c" providerId="ADAL" clId="{5A329768-CC66-DE4A-ACA6-52A1EF982593}" dt="2025-02-13T23:05:01.430" v="2173" actId="1035"/>
        <pc:sldMkLst>
          <pc:docMk/>
          <pc:sldMk cId="1025033183" sldId="257"/>
        </pc:sldMkLst>
        <pc:grpChg chg="mod">
          <ac:chgData name="Kasra Keshavarz" userId="d4789db2-93a2-4e3b-b8fe-e6f9225eaa6c" providerId="ADAL" clId="{5A329768-CC66-DE4A-ACA6-52A1EF982593}" dt="2025-02-13T23:04:52.996" v="2150" actId="1035"/>
          <ac:grpSpMkLst>
            <pc:docMk/>
            <pc:sldMk cId="1025033183" sldId="257"/>
            <ac:grpSpMk id="18" creationId="{121F1363-40B0-635F-DFE2-FFBC8880164B}"/>
          </ac:grpSpMkLst>
        </pc:grpChg>
        <pc:picChg chg="add mod">
          <ac:chgData name="Kasra Keshavarz" userId="d4789db2-93a2-4e3b-b8fe-e6f9225eaa6c" providerId="ADAL" clId="{5A329768-CC66-DE4A-ACA6-52A1EF982593}" dt="2025-02-13T21:48:11.764" v="274" actId="1076"/>
          <ac:picMkLst>
            <pc:docMk/>
            <pc:sldMk cId="1025033183" sldId="257"/>
            <ac:picMk id="3" creationId="{A521CE0B-1BE5-5CB2-3B77-CF077762956E}"/>
          </ac:picMkLst>
        </pc:picChg>
        <pc:picChg chg="add mod">
          <ac:chgData name="Kasra Keshavarz" userId="d4789db2-93a2-4e3b-b8fe-e6f9225eaa6c" providerId="ADAL" clId="{5A329768-CC66-DE4A-ACA6-52A1EF982593}" dt="2025-02-13T21:48:58.295" v="283" actId="1076"/>
          <ac:picMkLst>
            <pc:docMk/>
            <pc:sldMk cId="1025033183" sldId="257"/>
            <ac:picMk id="6" creationId="{DAEC59A0-9229-6A4C-C881-A6D28881ABEF}"/>
          </ac:picMkLst>
        </pc:picChg>
        <pc:picChg chg="mod">
          <ac:chgData name="Kasra Keshavarz" userId="d4789db2-93a2-4e3b-b8fe-e6f9225eaa6c" providerId="ADAL" clId="{5A329768-CC66-DE4A-ACA6-52A1EF982593}" dt="2025-02-13T22:41:27.059" v="1705" actId="1076"/>
          <ac:picMkLst>
            <pc:docMk/>
            <pc:sldMk cId="1025033183" sldId="257"/>
            <ac:picMk id="10" creationId="{F20C561B-E709-855B-1F5B-8571BF3AFBCA}"/>
          </ac:picMkLst>
        </pc:picChg>
        <pc:picChg chg="mod">
          <ac:chgData name="Kasra Keshavarz" userId="d4789db2-93a2-4e3b-b8fe-e6f9225eaa6c" providerId="ADAL" clId="{5A329768-CC66-DE4A-ACA6-52A1EF982593}" dt="2025-02-13T23:04:52.996" v="2150" actId="1035"/>
          <ac:picMkLst>
            <pc:docMk/>
            <pc:sldMk cId="1025033183" sldId="257"/>
            <ac:picMk id="12" creationId="{597751E0-4AAA-E353-A000-40AC1F9FDF8E}"/>
          </ac:picMkLst>
        </pc:picChg>
        <pc:picChg chg="mod">
          <ac:chgData name="Kasra Keshavarz" userId="d4789db2-93a2-4e3b-b8fe-e6f9225eaa6c" providerId="ADAL" clId="{5A329768-CC66-DE4A-ACA6-52A1EF982593}" dt="2025-02-13T23:05:01.430" v="2173" actId="1035"/>
          <ac:picMkLst>
            <pc:docMk/>
            <pc:sldMk cId="1025033183" sldId="257"/>
            <ac:picMk id="21" creationId="{DE0BB8EC-6422-39BF-8F9B-4634D8DAFCF4}"/>
          </ac:picMkLst>
        </pc:picChg>
        <pc:picChg chg="mod">
          <ac:chgData name="Kasra Keshavarz" userId="d4789db2-93a2-4e3b-b8fe-e6f9225eaa6c" providerId="ADAL" clId="{5A329768-CC66-DE4A-ACA6-52A1EF982593}" dt="2025-02-13T23:05:01.430" v="2173" actId="1035"/>
          <ac:picMkLst>
            <pc:docMk/>
            <pc:sldMk cId="1025033183" sldId="257"/>
            <ac:picMk id="23" creationId="{56D67932-2123-D161-8673-7CAF0BA75082}"/>
          </ac:picMkLst>
        </pc:picChg>
        <pc:picChg chg="mod">
          <ac:chgData name="Kasra Keshavarz" userId="d4789db2-93a2-4e3b-b8fe-e6f9225eaa6c" providerId="ADAL" clId="{5A329768-CC66-DE4A-ACA6-52A1EF982593}" dt="2025-02-13T23:05:01.430" v="2173" actId="1035"/>
          <ac:picMkLst>
            <pc:docMk/>
            <pc:sldMk cId="1025033183" sldId="257"/>
            <ac:picMk id="25" creationId="{E9DD465F-5B53-5FA0-09AC-ABA934E32717}"/>
          </ac:picMkLst>
        </pc:picChg>
        <pc:picChg chg="mod">
          <ac:chgData name="Kasra Keshavarz" userId="d4789db2-93a2-4e3b-b8fe-e6f9225eaa6c" providerId="ADAL" clId="{5A329768-CC66-DE4A-ACA6-52A1EF982593}" dt="2025-02-13T23:05:01.430" v="2173" actId="1035"/>
          <ac:picMkLst>
            <pc:docMk/>
            <pc:sldMk cId="1025033183" sldId="257"/>
            <ac:picMk id="27" creationId="{CA2D8F29-CCFF-7780-67EA-14B390CB160C}"/>
          </ac:picMkLst>
        </pc:picChg>
        <pc:picChg chg="add mod">
          <ac:chgData name="Kasra Keshavarz" userId="d4789db2-93a2-4e3b-b8fe-e6f9225eaa6c" providerId="ADAL" clId="{5A329768-CC66-DE4A-ACA6-52A1EF982593}" dt="2025-02-13T23:04:29.282" v="2093" actId="1076"/>
          <ac:picMkLst>
            <pc:docMk/>
            <pc:sldMk cId="1025033183" sldId="257"/>
            <ac:picMk id="1026" creationId="{2B498F4F-D167-AF7A-1F01-8A8EF7D80761}"/>
          </ac:picMkLst>
        </pc:picChg>
        <pc:picChg chg="add mod">
          <ac:chgData name="Kasra Keshavarz" userId="d4789db2-93a2-4e3b-b8fe-e6f9225eaa6c" providerId="ADAL" clId="{5A329768-CC66-DE4A-ACA6-52A1EF982593}" dt="2025-02-13T22:10:40.027" v="391" actId="1076"/>
          <ac:picMkLst>
            <pc:docMk/>
            <pc:sldMk cId="1025033183" sldId="257"/>
            <ac:picMk id="1030" creationId="{B224D110-62F6-8491-451C-FE5E5A818EEC}"/>
          </ac:picMkLst>
        </pc:picChg>
      </pc:sldChg>
      <pc:sldChg chg="modSp mod">
        <pc:chgData name="Kasra Keshavarz" userId="d4789db2-93a2-4e3b-b8fe-e6f9225eaa6c" providerId="ADAL" clId="{5A329768-CC66-DE4A-ACA6-52A1EF982593}" dt="2025-02-13T22:26:09.315" v="797" actId="6549"/>
        <pc:sldMkLst>
          <pc:docMk/>
          <pc:sldMk cId="385319183" sldId="258"/>
        </pc:sldMkLst>
        <pc:spChg chg="mod">
          <ac:chgData name="Kasra Keshavarz" userId="d4789db2-93a2-4e3b-b8fe-e6f9225eaa6c" providerId="ADAL" clId="{5A329768-CC66-DE4A-ACA6-52A1EF982593}" dt="2025-02-13T22:26:09.315" v="797" actId="6549"/>
          <ac:spMkLst>
            <pc:docMk/>
            <pc:sldMk cId="385319183" sldId="258"/>
            <ac:spMk id="7" creationId="{1E09F79B-96A0-D2B3-93EC-D0E5551D59E9}"/>
          </ac:spMkLst>
        </pc:spChg>
      </pc:sldChg>
      <pc:sldChg chg="addSp delSp modSp mod ord delAnim modAnim">
        <pc:chgData name="Kasra Keshavarz" userId="d4789db2-93a2-4e3b-b8fe-e6f9225eaa6c" providerId="ADAL" clId="{5A329768-CC66-DE4A-ACA6-52A1EF982593}" dt="2025-02-14T02:32:40.672" v="2491" actId="20577"/>
        <pc:sldMkLst>
          <pc:docMk/>
          <pc:sldMk cId="3085234942" sldId="259"/>
        </pc:sldMkLst>
        <pc:spChg chg="mod">
          <ac:chgData name="Kasra Keshavarz" userId="d4789db2-93a2-4e3b-b8fe-e6f9225eaa6c" providerId="ADAL" clId="{5A329768-CC66-DE4A-ACA6-52A1EF982593}" dt="2025-02-13T22:59:50.347" v="1967"/>
          <ac:spMkLst>
            <pc:docMk/>
            <pc:sldMk cId="3085234942" sldId="259"/>
            <ac:spMk id="2" creationId="{31A2AB21-07C4-B390-CDBE-7F73EF47C5D4}"/>
          </ac:spMkLst>
        </pc:spChg>
        <pc:spChg chg="mod">
          <ac:chgData name="Kasra Keshavarz" userId="d4789db2-93a2-4e3b-b8fe-e6f9225eaa6c" providerId="ADAL" clId="{5A329768-CC66-DE4A-ACA6-52A1EF982593}" dt="2025-02-14T02:31:34.774" v="2478" actId="1076"/>
          <ac:spMkLst>
            <pc:docMk/>
            <pc:sldMk cId="3085234942" sldId="259"/>
            <ac:spMk id="4" creationId="{7F62ED05-3406-36F3-BDEF-476E5ACDC9AF}"/>
          </ac:spMkLst>
        </pc:spChg>
        <pc:spChg chg="add mod">
          <ac:chgData name="Kasra Keshavarz" userId="d4789db2-93a2-4e3b-b8fe-e6f9225eaa6c" providerId="ADAL" clId="{5A329768-CC66-DE4A-ACA6-52A1EF982593}" dt="2025-02-14T02:32:40.672" v="2491" actId="20577"/>
          <ac:spMkLst>
            <pc:docMk/>
            <pc:sldMk cId="3085234942" sldId="259"/>
            <ac:spMk id="7" creationId="{30769870-4C72-9946-637D-2CCFA9AB27FA}"/>
          </ac:spMkLst>
        </pc:spChg>
        <pc:spChg chg="add mod topLvl">
          <ac:chgData name="Kasra Keshavarz" userId="d4789db2-93a2-4e3b-b8fe-e6f9225eaa6c" providerId="ADAL" clId="{5A329768-CC66-DE4A-ACA6-52A1EF982593}" dt="2025-02-13T23:09:48.047" v="2240" actId="478"/>
          <ac:spMkLst>
            <pc:docMk/>
            <pc:sldMk cId="3085234942" sldId="259"/>
            <ac:spMk id="8" creationId="{3CA6A0E3-17E1-CB04-9BEE-9DBCE43DF82D}"/>
          </ac:spMkLst>
        </pc:spChg>
        <pc:spChg chg="add mod">
          <ac:chgData name="Kasra Keshavarz" userId="d4789db2-93a2-4e3b-b8fe-e6f9225eaa6c" providerId="ADAL" clId="{5A329768-CC66-DE4A-ACA6-52A1EF982593}" dt="2025-02-13T23:09:08.852" v="2234" actId="6549"/>
          <ac:spMkLst>
            <pc:docMk/>
            <pc:sldMk cId="3085234942" sldId="259"/>
            <ac:spMk id="9" creationId="{15998ABA-3AFE-F18A-A2DF-1AA2AD33545B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12" creationId="{7CFEAF46-9957-711E-F794-881C0AC2603A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16" creationId="{B6F7BE96-2CFC-D9D0-5607-140746F4979B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17" creationId="{FE10BC9A-8B3B-1BB3-5200-6AD9CAE0FADE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23" creationId="{FCF3060E-9CC8-0CED-1699-BD80741743A7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25" creationId="{F7664120-BC10-EFDA-EBAF-FB325AD71325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26" creationId="{93E703AE-B997-B41B-6BBA-C89E5D3EAD78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29" creationId="{6117C7E1-F746-CD6E-334F-6A785A2EA409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33" creationId="{789EADF7-5512-99C2-12A7-4D2DF8C01079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37" creationId="{ECE5B077-6491-2746-24F5-F266679E57FB}"/>
          </ac:spMkLst>
        </pc:spChg>
        <pc:spChg chg="mod">
          <ac:chgData name="Kasra Keshavarz" userId="d4789db2-93a2-4e3b-b8fe-e6f9225eaa6c" providerId="ADAL" clId="{5A329768-CC66-DE4A-ACA6-52A1EF982593}" dt="2025-02-13T22:56:08.856" v="1939" actId="207"/>
          <ac:spMkLst>
            <pc:docMk/>
            <pc:sldMk cId="3085234942" sldId="259"/>
            <ac:spMk id="38" creationId="{525E35E1-A4C7-0628-AA22-01BBC60F8A0E}"/>
          </ac:spMkLst>
        </pc:spChg>
        <pc:spChg chg="add mod">
          <ac:chgData name="Kasra Keshavarz" userId="d4789db2-93a2-4e3b-b8fe-e6f9225eaa6c" providerId="ADAL" clId="{5A329768-CC66-DE4A-ACA6-52A1EF982593}" dt="2025-02-13T23:03:32.363" v="2083" actId="255"/>
          <ac:spMkLst>
            <pc:docMk/>
            <pc:sldMk cId="3085234942" sldId="259"/>
            <ac:spMk id="46" creationId="{30B73F32-E394-E4E9-AA76-CAAD6A77D9BB}"/>
          </ac:spMkLst>
        </pc:spChg>
        <pc:spChg chg="add mod">
          <ac:chgData name="Kasra Keshavarz" userId="d4789db2-93a2-4e3b-b8fe-e6f9225eaa6c" providerId="ADAL" clId="{5A329768-CC66-DE4A-ACA6-52A1EF982593}" dt="2025-02-14T02:32:06.401" v="2484" actId="1076"/>
          <ac:spMkLst>
            <pc:docMk/>
            <pc:sldMk cId="3085234942" sldId="259"/>
            <ac:spMk id="58" creationId="{8D36A3F6-E1DA-2045-E040-3BD178F93CF5}"/>
          </ac:spMkLst>
        </pc:spChg>
        <pc:grpChg chg="add mod">
          <ac:chgData name="Kasra Keshavarz" userId="d4789db2-93a2-4e3b-b8fe-e6f9225eaa6c" providerId="ADAL" clId="{5A329768-CC66-DE4A-ACA6-52A1EF982593}" dt="2025-02-14T02:32:06.401" v="2484" actId="1076"/>
          <ac:grpSpMkLst>
            <pc:docMk/>
            <pc:sldMk cId="3085234942" sldId="259"/>
            <ac:grpSpMk id="59" creationId="{5807C26A-3BDB-A3A5-2245-ABB1EFF7589E}"/>
          </ac:grpSpMkLst>
        </pc:grpChg>
        <pc:picChg chg="add mod">
          <ac:chgData name="Kasra Keshavarz" userId="d4789db2-93a2-4e3b-b8fe-e6f9225eaa6c" providerId="ADAL" clId="{5A329768-CC66-DE4A-ACA6-52A1EF982593}" dt="2025-02-14T02:32:06.401" v="2484" actId="1076"/>
          <ac:picMkLst>
            <pc:docMk/>
            <pc:sldMk cId="3085234942" sldId="259"/>
            <ac:picMk id="3074" creationId="{B4A91B37-3315-8310-20BA-08D0EC942126}"/>
          </ac:picMkLst>
        </pc:picChg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3846099703" sldId="260"/>
        </pc:sldMkLst>
      </pc:sldChg>
      <pc:sldChg chg="addSp modSp mod">
        <pc:chgData name="Kasra Keshavarz" userId="d4789db2-93a2-4e3b-b8fe-e6f9225eaa6c" providerId="ADAL" clId="{5A329768-CC66-DE4A-ACA6-52A1EF982593}" dt="2025-02-18T06:03:45.255" v="4318" actId="1076"/>
        <pc:sldMkLst>
          <pc:docMk/>
          <pc:sldMk cId="638508761" sldId="273"/>
        </pc:sldMkLst>
        <pc:spChg chg="mod">
          <ac:chgData name="Kasra Keshavarz" userId="d4789db2-93a2-4e3b-b8fe-e6f9225eaa6c" providerId="ADAL" clId="{5A329768-CC66-DE4A-ACA6-52A1EF982593}" dt="2025-02-14T03:59:23.152" v="3270"/>
          <ac:spMkLst>
            <pc:docMk/>
            <pc:sldMk cId="638508761" sldId="273"/>
            <ac:spMk id="2" creationId="{2EAF1A9C-950F-4FCF-945D-F54CE0F216A3}"/>
          </ac:spMkLst>
        </pc:spChg>
        <pc:spChg chg="mod">
          <ac:chgData name="Kasra Keshavarz" userId="d4789db2-93a2-4e3b-b8fe-e6f9225eaa6c" providerId="ADAL" clId="{5A329768-CC66-DE4A-ACA6-52A1EF982593}" dt="2025-02-14T03:57:45.699" v="3255" actId="20577"/>
          <ac:spMkLst>
            <pc:docMk/>
            <pc:sldMk cId="638508761" sldId="273"/>
            <ac:spMk id="12" creationId="{6EB656FF-6870-FE63-7CB0-B67959A47809}"/>
          </ac:spMkLst>
        </pc:spChg>
        <pc:spChg chg="mod">
          <ac:chgData name="Kasra Keshavarz" userId="d4789db2-93a2-4e3b-b8fe-e6f9225eaa6c" providerId="ADAL" clId="{5A329768-CC66-DE4A-ACA6-52A1EF982593}" dt="2025-02-14T03:57:38.491" v="3243" actId="20577"/>
          <ac:spMkLst>
            <pc:docMk/>
            <pc:sldMk cId="638508761" sldId="273"/>
            <ac:spMk id="16" creationId="{089D181D-B759-0D6D-C835-2483FFDAEF7B}"/>
          </ac:spMkLst>
        </pc:spChg>
        <pc:spChg chg="add mod">
          <ac:chgData name="Kasra Keshavarz" userId="d4789db2-93a2-4e3b-b8fe-e6f9225eaa6c" providerId="ADAL" clId="{5A329768-CC66-DE4A-ACA6-52A1EF982593}" dt="2025-02-18T06:03:45.255" v="4318" actId="1076"/>
          <ac:spMkLst>
            <pc:docMk/>
            <pc:sldMk cId="638508761" sldId="273"/>
            <ac:spMk id="23" creationId="{49F103A1-97DE-48BE-4F4A-13579EEC20E9}"/>
          </ac:spMkLst>
        </pc:spChg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1377628137" sldId="275"/>
        </pc:sldMkLst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1930711122" sldId="276"/>
        </pc:sldMkLst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4103060390" sldId="277"/>
        </pc:sldMkLst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3406752182" sldId="278"/>
        </pc:sldMkLst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694658533" sldId="279"/>
        </pc:sldMkLst>
      </pc:sldChg>
      <pc:sldChg chg="addSp delSp modSp mod">
        <pc:chgData name="Kasra Keshavarz" userId="d4789db2-93a2-4e3b-b8fe-e6f9225eaa6c" providerId="ADAL" clId="{5A329768-CC66-DE4A-ACA6-52A1EF982593}" dt="2025-02-14T02:24:14.535" v="2311" actId="1076"/>
        <pc:sldMkLst>
          <pc:docMk/>
          <pc:sldMk cId="860181116" sldId="2031"/>
        </pc:sldMkLst>
        <pc:spChg chg="mod">
          <ac:chgData name="Kasra Keshavarz" userId="d4789db2-93a2-4e3b-b8fe-e6f9225eaa6c" providerId="ADAL" clId="{5A329768-CC66-DE4A-ACA6-52A1EF982593}" dt="2025-02-13T22:38:02.293" v="1671" actId="20577"/>
          <ac:spMkLst>
            <pc:docMk/>
            <pc:sldMk cId="860181116" sldId="2031"/>
            <ac:spMk id="3" creationId="{6D7B029C-277F-B8BB-4B63-99AF8B5AE79A}"/>
          </ac:spMkLst>
        </pc:spChg>
        <pc:spChg chg="add mod">
          <ac:chgData name="Kasra Keshavarz" userId="d4789db2-93a2-4e3b-b8fe-e6f9225eaa6c" providerId="ADAL" clId="{5A329768-CC66-DE4A-ACA6-52A1EF982593}" dt="2025-02-14T02:24:14.535" v="2311" actId="1076"/>
          <ac:spMkLst>
            <pc:docMk/>
            <pc:sldMk cId="860181116" sldId="2031"/>
            <ac:spMk id="5" creationId="{61611172-2C45-0C6F-B515-A7665C4899A4}"/>
          </ac:spMkLst>
        </pc:spChg>
        <pc:picChg chg="add del">
          <ac:chgData name="Kasra Keshavarz" userId="d4789db2-93a2-4e3b-b8fe-e6f9225eaa6c" providerId="ADAL" clId="{5A329768-CC66-DE4A-ACA6-52A1EF982593}" dt="2025-02-13T22:40:24.790" v="1696" actId="478"/>
          <ac:picMkLst>
            <pc:docMk/>
            <pc:sldMk cId="860181116" sldId="2031"/>
            <ac:picMk id="11" creationId="{8D2F90C9-EB77-6EEF-7CC9-84A2EB48E35D}"/>
          </ac:picMkLst>
        </pc:picChg>
      </pc:sldChg>
      <pc:sldChg chg="addSp modSp mod">
        <pc:chgData name="Kasra Keshavarz" userId="d4789db2-93a2-4e3b-b8fe-e6f9225eaa6c" providerId="ADAL" clId="{5A329768-CC66-DE4A-ACA6-52A1EF982593}" dt="2025-02-18T06:04:00.278" v="4331" actId="1035"/>
        <pc:sldMkLst>
          <pc:docMk/>
          <pc:sldMk cId="910974705" sldId="2032"/>
        </pc:sldMkLst>
        <pc:spChg chg="mod">
          <ac:chgData name="Kasra Keshavarz" userId="d4789db2-93a2-4e3b-b8fe-e6f9225eaa6c" providerId="ADAL" clId="{5A329768-CC66-DE4A-ACA6-52A1EF982593}" dt="2025-02-14T03:59:26.004" v="3271"/>
          <ac:spMkLst>
            <pc:docMk/>
            <pc:sldMk cId="910974705" sldId="2032"/>
            <ac:spMk id="2" creationId="{9066B3DE-7925-7776-2697-C689CCEE2AE5}"/>
          </ac:spMkLst>
        </pc:spChg>
        <pc:spChg chg="add mod">
          <ac:chgData name="Kasra Keshavarz" userId="d4789db2-93a2-4e3b-b8fe-e6f9225eaa6c" providerId="ADAL" clId="{5A329768-CC66-DE4A-ACA6-52A1EF982593}" dt="2025-02-18T06:04:00.278" v="4331" actId="1035"/>
          <ac:spMkLst>
            <pc:docMk/>
            <pc:sldMk cId="910974705" sldId="2032"/>
            <ac:spMk id="3" creationId="{06373D2E-C603-86B7-4576-A6433687AB98}"/>
          </ac:spMkLst>
        </pc:spChg>
        <pc:spChg chg="mod">
          <ac:chgData name="Kasra Keshavarz" userId="d4789db2-93a2-4e3b-b8fe-e6f9225eaa6c" providerId="ADAL" clId="{5A329768-CC66-DE4A-ACA6-52A1EF982593}" dt="2025-02-14T03:58:05.010" v="3268" actId="20577"/>
          <ac:spMkLst>
            <pc:docMk/>
            <pc:sldMk cId="910974705" sldId="2032"/>
            <ac:spMk id="11" creationId="{8A13B73B-CE61-EAD5-47A7-2C3CBCA59F42}"/>
          </ac:spMkLst>
        </pc:spChg>
        <pc:spChg chg="mod">
          <ac:chgData name="Kasra Keshavarz" userId="d4789db2-93a2-4e3b-b8fe-e6f9225eaa6c" providerId="ADAL" clId="{5A329768-CC66-DE4A-ACA6-52A1EF982593}" dt="2025-02-14T03:57:31.430" v="3232" actId="20577"/>
          <ac:spMkLst>
            <pc:docMk/>
            <pc:sldMk cId="910974705" sldId="2032"/>
            <ac:spMk id="14" creationId="{A44CE922-F98F-59C3-636F-023333E23529}"/>
          </ac:spMkLst>
        </pc:spChg>
      </pc:sldChg>
      <pc:sldChg chg="modSp mod">
        <pc:chgData name="Kasra Keshavarz" userId="d4789db2-93a2-4e3b-b8fe-e6f9225eaa6c" providerId="ADAL" clId="{5A329768-CC66-DE4A-ACA6-52A1EF982593}" dt="2025-02-14T04:05:38.631" v="3367" actId="20577"/>
        <pc:sldMkLst>
          <pc:docMk/>
          <pc:sldMk cId="2103883391" sldId="2033"/>
        </pc:sldMkLst>
        <pc:spChg chg="mod">
          <ac:chgData name="Kasra Keshavarz" userId="d4789db2-93a2-4e3b-b8fe-e6f9225eaa6c" providerId="ADAL" clId="{5A329768-CC66-DE4A-ACA6-52A1EF982593}" dt="2025-02-14T04:05:38.631" v="3367" actId="20577"/>
          <ac:spMkLst>
            <pc:docMk/>
            <pc:sldMk cId="2103883391" sldId="2033"/>
            <ac:spMk id="3" creationId="{B943CDC7-5F2E-8131-9443-B6D98655CAC6}"/>
          </ac:spMkLst>
        </pc:spChg>
      </pc:sldChg>
      <pc:sldChg chg="delSp modSp mod ord modAnim">
        <pc:chgData name="Kasra Keshavarz" userId="d4789db2-93a2-4e3b-b8fe-e6f9225eaa6c" providerId="ADAL" clId="{5A329768-CC66-DE4A-ACA6-52A1EF982593}" dt="2025-02-14T02:33:14.426" v="2508" actId="1035"/>
        <pc:sldMkLst>
          <pc:docMk/>
          <pc:sldMk cId="3226289058" sldId="2034"/>
        </pc:sldMkLst>
        <pc:spChg chg="mod">
          <ac:chgData name="Kasra Keshavarz" userId="d4789db2-93a2-4e3b-b8fe-e6f9225eaa6c" providerId="ADAL" clId="{5A329768-CC66-DE4A-ACA6-52A1EF982593}" dt="2025-02-13T23:11:08.565" v="2243"/>
          <ac:spMkLst>
            <pc:docMk/>
            <pc:sldMk cId="3226289058" sldId="2034"/>
            <ac:spMk id="5" creationId="{518E6C11-663E-F7F1-C7F2-0FE2E2877F13}"/>
          </ac:spMkLst>
        </pc:spChg>
        <pc:spChg chg="mod">
          <ac:chgData name="Kasra Keshavarz" userId="d4789db2-93a2-4e3b-b8fe-e6f9225eaa6c" providerId="ADAL" clId="{5A329768-CC66-DE4A-ACA6-52A1EF982593}" dt="2025-02-14T02:20:41.172" v="2280" actId="1076"/>
          <ac:spMkLst>
            <pc:docMk/>
            <pc:sldMk cId="3226289058" sldId="2034"/>
            <ac:spMk id="6" creationId="{73200819-A0C4-5B3C-87DD-33A5FC454BE9}"/>
          </ac:spMkLst>
        </pc:spChg>
        <pc:spChg chg="mod">
          <ac:chgData name="Kasra Keshavarz" userId="d4789db2-93a2-4e3b-b8fe-e6f9225eaa6c" providerId="ADAL" clId="{5A329768-CC66-DE4A-ACA6-52A1EF982593}" dt="2025-02-14T02:20:57.022" v="2283" actId="1076"/>
          <ac:spMkLst>
            <pc:docMk/>
            <pc:sldMk cId="3226289058" sldId="2034"/>
            <ac:spMk id="22" creationId="{626CD677-75E2-2C67-38C6-BD9798743AC3}"/>
          </ac:spMkLst>
        </pc:spChg>
        <pc:picChg chg="mod">
          <ac:chgData name="Kasra Keshavarz" userId="d4789db2-93a2-4e3b-b8fe-e6f9225eaa6c" providerId="ADAL" clId="{5A329768-CC66-DE4A-ACA6-52A1EF982593}" dt="2025-02-14T02:33:14.426" v="2508" actId="1035"/>
          <ac:picMkLst>
            <pc:docMk/>
            <pc:sldMk cId="3226289058" sldId="2034"/>
            <ac:picMk id="10" creationId="{E0946CD6-D7F9-4FAF-D8C2-554BEC5FCC7B}"/>
          </ac:picMkLst>
        </pc:picChg>
        <pc:picChg chg="mod">
          <ac:chgData name="Kasra Keshavarz" userId="d4789db2-93a2-4e3b-b8fe-e6f9225eaa6c" providerId="ADAL" clId="{5A329768-CC66-DE4A-ACA6-52A1EF982593}" dt="2025-02-13T23:16:44.387" v="2265" actId="1076"/>
          <ac:picMkLst>
            <pc:docMk/>
            <pc:sldMk cId="3226289058" sldId="2034"/>
            <ac:picMk id="19" creationId="{9049BBD4-3136-92FF-E6BC-7FC03C209A90}"/>
          </ac:picMkLst>
        </pc:picChg>
      </pc:sldChg>
      <pc:sldChg chg="del">
        <pc:chgData name="Kasra Keshavarz" userId="d4789db2-93a2-4e3b-b8fe-e6f9225eaa6c" providerId="ADAL" clId="{5A329768-CC66-DE4A-ACA6-52A1EF982593}" dt="2025-02-14T04:02:41.343" v="3304" actId="2696"/>
        <pc:sldMkLst>
          <pc:docMk/>
          <pc:sldMk cId="81967724" sldId="2037"/>
        </pc:sldMkLst>
      </pc:sldChg>
      <pc:sldChg chg="addSp delSp modSp mod ord modAnim modNotesTx">
        <pc:chgData name="Kasra Keshavarz" userId="d4789db2-93a2-4e3b-b8fe-e6f9225eaa6c" providerId="ADAL" clId="{5A329768-CC66-DE4A-ACA6-52A1EF982593}" dt="2025-02-18T04:06:57.652" v="3430" actId="5793"/>
        <pc:sldMkLst>
          <pc:docMk/>
          <pc:sldMk cId="118413024" sldId="2038"/>
        </pc:sldMkLst>
        <pc:spChg chg="add mod">
          <ac:chgData name="Kasra Keshavarz" userId="d4789db2-93a2-4e3b-b8fe-e6f9225eaa6c" providerId="ADAL" clId="{5A329768-CC66-DE4A-ACA6-52A1EF982593}" dt="2025-02-18T04:06:57.652" v="3430" actId="5793"/>
          <ac:spMkLst>
            <pc:docMk/>
            <pc:sldMk cId="118413024" sldId="2038"/>
            <ac:spMk id="2" creationId="{B7270D3E-DB3A-5915-934D-CCB8799BF957}"/>
          </ac:spMkLst>
        </pc:spChg>
        <pc:spChg chg="mod">
          <ac:chgData name="Kasra Keshavarz" userId="d4789db2-93a2-4e3b-b8fe-e6f9225eaa6c" providerId="ADAL" clId="{5A329768-CC66-DE4A-ACA6-52A1EF982593}" dt="2025-02-14T02:25:56.649" v="2320"/>
          <ac:spMkLst>
            <pc:docMk/>
            <pc:sldMk cId="118413024" sldId="2038"/>
            <ac:spMk id="6" creationId="{C568D9DF-17CD-BACD-C859-CECBC876E016}"/>
          </ac:spMkLst>
        </pc:spChg>
        <pc:spChg chg="add mod">
          <ac:chgData name="Kasra Keshavarz" userId="d4789db2-93a2-4e3b-b8fe-e6f9225eaa6c" providerId="ADAL" clId="{5A329768-CC66-DE4A-ACA6-52A1EF982593}" dt="2025-02-14T02:47:54.081" v="2630" actId="1036"/>
          <ac:spMkLst>
            <pc:docMk/>
            <pc:sldMk cId="118413024" sldId="2038"/>
            <ac:spMk id="8" creationId="{076D0BA3-E08C-C942-3E95-4B2CFA18D1A1}"/>
          </ac:spMkLst>
        </pc:spChg>
        <pc:spChg chg="add mod">
          <ac:chgData name="Kasra Keshavarz" userId="d4789db2-93a2-4e3b-b8fe-e6f9225eaa6c" providerId="ADAL" clId="{5A329768-CC66-DE4A-ACA6-52A1EF982593}" dt="2025-02-14T02:47:57.585" v="2649" actId="1036"/>
          <ac:spMkLst>
            <pc:docMk/>
            <pc:sldMk cId="118413024" sldId="2038"/>
            <ac:spMk id="19" creationId="{56465C10-81AA-D819-A26D-AE34EDAC7CAA}"/>
          </ac:spMkLst>
        </pc:spChg>
        <pc:spChg chg="add mod">
          <ac:chgData name="Kasra Keshavarz" userId="d4789db2-93a2-4e3b-b8fe-e6f9225eaa6c" providerId="ADAL" clId="{5A329768-CC66-DE4A-ACA6-52A1EF982593}" dt="2025-02-14T02:48:07.361" v="2683" actId="1035"/>
          <ac:spMkLst>
            <pc:docMk/>
            <pc:sldMk cId="118413024" sldId="2038"/>
            <ac:spMk id="21" creationId="{F43630BB-9783-14BD-6D6C-BCD4A38D06F0}"/>
          </ac:spMkLst>
        </pc:spChg>
        <pc:grpChg chg="add mod">
          <ac:chgData name="Kasra Keshavarz" userId="d4789db2-93a2-4e3b-b8fe-e6f9225eaa6c" providerId="ADAL" clId="{5A329768-CC66-DE4A-ACA6-52A1EF982593}" dt="2025-02-14T02:47:54.081" v="2630" actId="1036"/>
          <ac:grpSpMkLst>
            <pc:docMk/>
            <pc:sldMk cId="118413024" sldId="2038"/>
            <ac:grpSpMk id="15" creationId="{B24497A7-FA7D-572E-A49F-54EEA65B79DB}"/>
          </ac:grpSpMkLst>
        </pc:grpChg>
        <pc:grpChg chg="add mod">
          <ac:chgData name="Kasra Keshavarz" userId="d4789db2-93a2-4e3b-b8fe-e6f9225eaa6c" providerId="ADAL" clId="{5A329768-CC66-DE4A-ACA6-52A1EF982593}" dt="2025-02-14T02:47:57.585" v="2649" actId="1036"/>
          <ac:grpSpMkLst>
            <pc:docMk/>
            <pc:sldMk cId="118413024" sldId="2038"/>
            <ac:grpSpMk id="20" creationId="{42A9636C-5EA4-FC7E-C414-6D22ABC7E8D0}"/>
          </ac:grpSpMkLst>
        </pc:grpChg>
        <pc:grpChg chg="add mod">
          <ac:chgData name="Kasra Keshavarz" userId="d4789db2-93a2-4e3b-b8fe-e6f9225eaa6c" providerId="ADAL" clId="{5A329768-CC66-DE4A-ACA6-52A1EF982593}" dt="2025-02-14T02:48:07.361" v="2683" actId="1035"/>
          <ac:grpSpMkLst>
            <pc:docMk/>
            <pc:sldMk cId="118413024" sldId="2038"/>
            <ac:grpSpMk id="23" creationId="{389FC4AC-3EC5-01B6-7128-BEBF2BB82609}"/>
          </ac:grpSpMkLst>
        </pc:grpChg>
        <pc:picChg chg="add mod">
          <ac:chgData name="Kasra Keshavarz" userId="d4789db2-93a2-4e3b-b8fe-e6f9225eaa6c" providerId="ADAL" clId="{5A329768-CC66-DE4A-ACA6-52A1EF982593}" dt="2025-02-14T02:47:54.081" v="2630" actId="1036"/>
          <ac:picMkLst>
            <pc:docMk/>
            <pc:sldMk cId="118413024" sldId="2038"/>
            <ac:picMk id="3" creationId="{E5EEC4E7-E2D3-E8E7-E580-F184C04B66BA}"/>
          </ac:picMkLst>
        </pc:picChg>
        <pc:picChg chg="add mod">
          <ac:chgData name="Kasra Keshavarz" userId="d4789db2-93a2-4e3b-b8fe-e6f9225eaa6c" providerId="ADAL" clId="{5A329768-CC66-DE4A-ACA6-52A1EF982593}" dt="2025-02-14T02:47:57.585" v="2649" actId="1036"/>
          <ac:picMkLst>
            <pc:docMk/>
            <pc:sldMk cId="118413024" sldId="2038"/>
            <ac:picMk id="17" creationId="{4B87E157-FCC7-150D-3E25-D8031F8C4D38}"/>
          </ac:picMkLst>
        </pc:picChg>
        <pc:picChg chg="add mod">
          <ac:chgData name="Kasra Keshavarz" userId="d4789db2-93a2-4e3b-b8fe-e6f9225eaa6c" providerId="ADAL" clId="{5A329768-CC66-DE4A-ACA6-52A1EF982593}" dt="2025-02-14T02:48:07.361" v="2683" actId="1035"/>
          <ac:picMkLst>
            <pc:docMk/>
            <pc:sldMk cId="118413024" sldId="2038"/>
            <ac:picMk id="22" creationId="{C4520B78-C07C-D846-3F59-F5CFAB4FD0BA}"/>
          </ac:picMkLst>
        </pc:picChg>
        <pc:picChg chg="add mod">
          <ac:chgData name="Kasra Keshavarz" userId="d4789db2-93a2-4e3b-b8fe-e6f9225eaa6c" providerId="ADAL" clId="{5A329768-CC66-DE4A-ACA6-52A1EF982593}" dt="2025-02-14T02:47:54.081" v="2630" actId="1036"/>
          <ac:picMkLst>
            <pc:docMk/>
            <pc:sldMk cId="118413024" sldId="2038"/>
            <ac:picMk id="2052" creationId="{AA7CE6C5-E6A2-B0D2-0F52-D9E2761AED4A}"/>
          </ac:picMkLst>
        </pc:picChg>
        <pc:picChg chg="add mod">
          <ac:chgData name="Kasra Keshavarz" userId="d4789db2-93a2-4e3b-b8fe-e6f9225eaa6c" providerId="ADAL" clId="{5A329768-CC66-DE4A-ACA6-52A1EF982593}" dt="2025-02-14T02:47:57.585" v="2649" actId="1036"/>
          <ac:picMkLst>
            <pc:docMk/>
            <pc:sldMk cId="118413024" sldId="2038"/>
            <ac:picMk id="2054" creationId="{3454F936-547B-8C26-F3FB-A423F5DC6846}"/>
          </ac:picMkLst>
        </pc:picChg>
        <pc:picChg chg="add mod">
          <ac:chgData name="Kasra Keshavarz" userId="d4789db2-93a2-4e3b-b8fe-e6f9225eaa6c" providerId="ADAL" clId="{5A329768-CC66-DE4A-ACA6-52A1EF982593}" dt="2025-02-14T02:48:07.361" v="2683" actId="1035"/>
          <ac:picMkLst>
            <pc:docMk/>
            <pc:sldMk cId="118413024" sldId="2038"/>
            <ac:picMk id="2056" creationId="{0A8D2F29-43BF-4EE7-B21E-1253777B9BF4}"/>
          </ac:picMkLst>
        </pc:picChg>
      </pc:sldChg>
      <pc:sldChg chg="addSp delSp modSp mod ord delAnim modNotesTx">
        <pc:chgData name="Kasra Keshavarz" userId="d4789db2-93a2-4e3b-b8fe-e6f9225eaa6c" providerId="ADAL" clId="{5A329768-CC66-DE4A-ACA6-52A1EF982593}" dt="2025-02-14T03:51:57.241" v="3128" actId="20578"/>
        <pc:sldMkLst>
          <pc:docMk/>
          <pc:sldMk cId="2758464096" sldId="2039"/>
        </pc:sldMkLst>
        <pc:spChg chg="mod">
          <ac:chgData name="Kasra Keshavarz" userId="d4789db2-93a2-4e3b-b8fe-e6f9225eaa6c" providerId="ADAL" clId="{5A329768-CC66-DE4A-ACA6-52A1EF982593}" dt="2025-02-14T02:58:43.599" v="2933" actId="20577"/>
          <ac:spMkLst>
            <pc:docMk/>
            <pc:sldMk cId="2758464096" sldId="2039"/>
            <ac:spMk id="6" creationId="{C568D9DF-17CD-BACD-C859-CECBC876E016}"/>
          </ac:spMkLst>
        </pc:spChg>
        <pc:picChg chg="add mod">
          <ac:chgData name="Kasra Keshavarz" userId="d4789db2-93a2-4e3b-b8fe-e6f9225eaa6c" providerId="ADAL" clId="{5A329768-CC66-DE4A-ACA6-52A1EF982593}" dt="2025-02-14T02:57:41.005" v="2903" actId="1076"/>
          <ac:picMkLst>
            <pc:docMk/>
            <pc:sldMk cId="2758464096" sldId="2039"/>
            <ac:picMk id="2" creationId="{E3AC995F-D182-094E-DFC2-C213AB25E992}"/>
          </ac:picMkLst>
        </pc:picChg>
        <pc:picChg chg="add mod">
          <ac:chgData name="Kasra Keshavarz" userId="d4789db2-93a2-4e3b-b8fe-e6f9225eaa6c" providerId="ADAL" clId="{5A329768-CC66-DE4A-ACA6-52A1EF982593}" dt="2025-02-14T03:48:04.045" v="3094" actId="1076"/>
          <ac:picMkLst>
            <pc:docMk/>
            <pc:sldMk cId="2758464096" sldId="2039"/>
            <ac:picMk id="7" creationId="{146558CF-9457-E92C-DDAF-07B404217409}"/>
          </ac:picMkLst>
        </pc:picChg>
        <pc:picChg chg="add mod">
          <ac:chgData name="Kasra Keshavarz" userId="d4789db2-93a2-4e3b-b8fe-e6f9225eaa6c" providerId="ADAL" clId="{5A329768-CC66-DE4A-ACA6-52A1EF982593}" dt="2025-02-14T02:58:37.462" v="2910" actId="1076"/>
          <ac:picMkLst>
            <pc:docMk/>
            <pc:sldMk cId="2758464096" sldId="2039"/>
            <ac:picMk id="12" creationId="{4E4E579F-68FF-C1FC-2B89-E0194DEEB2E5}"/>
          </ac:picMkLst>
        </pc:picChg>
      </pc:sldChg>
      <pc:sldChg chg="delSp modSp mod ord">
        <pc:chgData name="Kasra Keshavarz" userId="d4789db2-93a2-4e3b-b8fe-e6f9225eaa6c" providerId="ADAL" clId="{5A329768-CC66-DE4A-ACA6-52A1EF982593}" dt="2025-02-18T04:16:39.388" v="3601" actId="20578"/>
        <pc:sldMkLst>
          <pc:docMk/>
          <pc:sldMk cId="1435279499" sldId="2040"/>
        </pc:sldMkLst>
        <pc:spChg chg="mod">
          <ac:chgData name="Kasra Keshavarz" userId="d4789db2-93a2-4e3b-b8fe-e6f9225eaa6c" providerId="ADAL" clId="{5A329768-CC66-DE4A-ACA6-52A1EF982593}" dt="2025-02-13T22:52:59.526" v="1744" actId="20577"/>
          <ac:spMkLst>
            <pc:docMk/>
            <pc:sldMk cId="1435279499" sldId="2040"/>
            <ac:spMk id="2" creationId="{A0545A5E-9BD4-F366-356D-62A8FD653655}"/>
          </ac:spMkLst>
        </pc:spChg>
        <pc:spChg chg="mod">
          <ac:chgData name="Kasra Keshavarz" userId="d4789db2-93a2-4e3b-b8fe-e6f9225eaa6c" providerId="ADAL" clId="{5A329768-CC66-DE4A-ACA6-52A1EF982593}" dt="2025-02-13T22:54:00.586" v="1761" actId="20577"/>
          <ac:spMkLst>
            <pc:docMk/>
            <pc:sldMk cId="1435279499" sldId="2040"/>
            <ac:spMk id="3" creationId="{16464A98-4D4C-D07C-C631-341D5C05FCDC}"/>
          </ac:spMkLst>
        </pc:spChg>
        <pc:spChg chg="mod">
          <ac:chgData name="Kasra Keshavarz" userId="d4789db2-93a2-4e3b-b8fe-e6f9225eaa6c" providerId="ADAL" clId="{5A329768-CC66-DE4A-ACA6-52A1EF982593}" dt="2025-02-13T22:54:09.620" v="1770" actId="1038"/>
          <ac:spMkLst>
            <pc:docMk/>
            <pc:sldMk cId="1435279499" sldId="2040"/>
            <ac:spMk id="5" creationId="{105CEE6E-B155-8D2B-0E3B-1680A5D7545F}"/>
          </ac:spMkLst>
        </pc:spChg>
        <pc:spChg chg="mod">
          <ac:chgData name="Kasra Keshavarz" userId="d4789db2-93a2-4e3b-b8fe-e6f9225eaa6c" providerId="ADAL" clId="{5A329768-CC66-DE4A-ACA6-52A1EF982593}" dt="2025-02-14T03:52:43.927" v="3131"/>
          <ac:spMkLst>
            <pc:docMk/>
            <pc:sldMk cId="1435279499" sldId="2040"/>
            <ac:spMk id="6" creationId="{C568D9DF-17CD-BACD-C859-CECBC876E016}"/>
          </ac:spMkLst>
        </pc:spChg>
        <pc:picChg chg="mod">
          <ac:chgData name="Kasra Keshavarz" userId="d4789db2-93a2-4e3b-b8fe-e6f9225eaa6c" providerId="ADAL" clId="{5A329768-CC66-DE4A-ACA6-52A1EF982593}" dt="2025-02-13T22:53:15.225" v="1747" actId="1076"/>
          <ac:picMkLst>
            <pc:docMk/>
            <pc:sldMk cId="1435279499" sldId="2040"/>
            <ac:picMk id="9" creationId="{44FE54EC-8AE8-C7FC-E204-6824ADF74B29}"/>
          </ac:picMkLst>
        </pc:picChg>
        <pc:picChg chg="mod modCrop">
          <ac:chgData name="Kasra Keshavarz" userId="d4789db2-93a2-4e3b-b8fe-e6f9225eaa6c" providerId="ADAL" clId="{5A329768-CC66-DE4A-ACA6-52A1EF982593}" dt="2025-02-13T22:52:32.813" v="1739" actId="1076"/>
          <ac:picMkLst>
            <pc:docMk/>
            <pc:sldMk cId="1435279499" sldId="2040"/>
            <ac:picMk id="10" creationId="{CB307ABF-E0F8-8C9E-C9BF-3C36D2AA16ED}"/>
          </ac:picMkLst>
        </pc:picChg>
        <pc:picChg chg="mod">
          <ac:chgData name="Kasra Keshavarz" userId="d4789db2-93a2-4e3b-b8fe-e6f9225eaa6c" providerId="ADAL" clId="{5A329768-CC66-DE4A-ACA6-52A1EF982593}" dt="2025-02-13T22:53:16.537" v="1748" actId="1076"/>
          <ac:picMkLst>
            <pc:docMk/>
            <pc:sldMk cId="1435279499" sldId="2040"/>
            <ac:picMk id="15" creationId="{FF4DD15A-D6E8-C8EE-D886-A94EF2E4F572}"/>
          </ac:picMkLst>
        </pc:picChg>
        <pc:picChg chg="mod">
          <ac:chgData name="Kasra Keshavarz" userId="d4789db2-93a2-4e3b-b8fe-e6f9225eaa6c" providerId="ADAL" clId="{5A329768-CC66-DE4A-ACA6-52A1EF982593}" dt="2025-02-13T22:53:11.490" v="1745" actId="1076"/>
          <ac:picMkLst>
            <pc:docMk/>
            <pc:sldMk cId="1435279499" sldId="2040"/>
            <ac:picMk id="19" creationId="{1C9F31DA-9BC3-F3A2-2E2F-1736D482A4C3}"/>
          </ac:picMkLst>
        </pc:picChg>
        <pc:picChg chg="mod">
          <ac:chgData name="Kasra Keshavarz" userId="d4789db2-93a2-4e3b-b8fe-e6f9225eaa6c" providerId="ADAL" clId="{5A329768-CC66-DE4A-ACA6-52A1EF982593}" dt="2025-02-13T22:53:13.888" v="1746" actId="1076"/>
          <ac:picMkLst>
            <pc:docMk/>
            <pc:sldMk cId="1435279499" sldId="2040"/>
            <ac:picMk id="21" creationId="{E8C018A8-2E5B-4B21-63B8-76D93E0F05B2}"/>
          </ac:picMkLst>
        </pc:picChg>
        <pc:picChg chg="mod">
          <ac:chgData name="Kasra Keshavarz" userId="d4789db2-93a2-4e3b-b8fe-e6f9225eaa6c" providerId="ADAL" clId="{5A329768-CC66-DE4A-ACA6-52A1EF982593}" dt="2025-02-13T22:53:18.513" v="1749" actId="1076"/>
          <ac:picMkLst>
            <pc:docMk/>
            <pc:sldMk cId="1435279499" sldId="2040"/>
            <ac:picMk id="23" creationId="{CDBE0863-C3EF-DDA7-514E-39FA70935A71}"/>
          </ac:picMkLst>
        </pc:picChg>
        <pc:picChg chg="mod modCrop">
          <ac:chgData name="Kasra Keshavarz" userId="d4789db2-93a2-4e3b-b8fe-e6f9225eaa6c" providerId="ADAL" clId="{5A329768-CC66-DE4A-ACA6-52A1EF982593}" dt="2025-02-13T22:53:33.791" v="1752" actId="732"/>
          <ac:picMkLst>
            <pc:docMk/>
            <pc:sldMk cId="1435279499" sldId="2040"/>
            <ac:picMk id="27" creationId="{0BD34D48-8B3D-D376-4D40-3ECADFEF23E5}"/>
          </ac:picMkLst>
        </pc:picChg>
      </pc:sldChg>
      <pc:sldChg chg="modSp mod">
        <pc:chgData name="Kasra Keshavarz" userId="d4789db2-93a2-4e3b-b8fe-e6f9225eaa6c" providerId="ADAL" clId="{5A329768-CC66-DE4A-ACA6-52A1EF982593}" dt="2025-02-14T03:52:47.595" v="3132"/>
        <pc:sldMkLst>
          <pc:docMk/>
          <pc:sldMk cId="1909583147" sldId="2041"/>
        </pc:sldMkLst>
        <pc:spChg chg="mod">
          <ac:chgData name="Kasra Keshavarz" userId="d4789db2-93a2-4e3b-b8fe-e6f9225eaa6c" providerId="ADAL" clId="{5A329768-CC66-DE4A-ACA6-52A1EF982593}" dt="2025-02-14T03:52:47.595" v="3132"/>
          <ac:spMkLst>
            <pc:docMk/>
            <pc:sldMk cId="1909583147" sldId="2041"/>
            <ac:spMk id="5" creationId="{E5C983B4-27CD-8319-EF61-0E9EFFC4DCF0}"/>
          </ac:spMkLst>
        </pc:spChg>
      </pc:sldChg>
      <pc:sldChg chg="delSp modSp mod ord delAnim">
        <pc:chgData name="Kasra Keshavarz" userId="d4789db2-93a2-4e3b-b8fe-e6f9225eaa6c" providerId="ADAL" clId="{5A329768-CC66-DE4A-ACA6-52A1EF982593}" dt="2025-02-18T04:14:21.150" v="3594" actId="478"/>
        <pc:sldMkLst>
          <pc:docMk/>
          <pc:sldMk cId="3871648514" sldId="2042"/>
        </pc:sldMkLst>
        <pc:spChg chg="mod">
          <ac:chgData name="Kasra Keshavarz" userId="d4789db2-93a2-4e3b-b8fe-e6f9225eaa6c" providerId="ADAL" clId="{5A329768-CC66-DE4A-ACA6-52A1EF982593}" dt="2025-02-18T04:12:46.385" v="3592" actId="1076"/>
          <ac:spMkLst>
            <pc:docMk/>
            <pc:sldMk cId="3871648514" sldId="2042"/>
            <ac:spMk id="2" creationId="{EF33A97F-02B1-D2AA-A179-3576BEFD1984}"/>
          </ac:spMkLst>
        </pc:spChg>
        <pc:spChg chg="mod">
          <ac:chgData name="Kasra Keshavarz" userId="d4789db2-93a2-4e3b-b8fe-e6f9225eaa6c" providerId="ADAL" clId="{5A329768-CC66-DE4A-ACA6-52A1EF982593}" dt="2025-02-14T03:52:36.022" v="3130"/>
          <ac:spMkLst>
            <pc:docMk/>
            <pc:sldMk cId="3871648514" sldId="2042"/>
            <ac:spMk id="5" creationId="{5897854D-7430-DA2E-B2FC-700CFE02AA1A}"/>
          </ac:spMkLst>
        </pc:spChg>
        <pc:spChg chg="mod">
          <ac:chgData name="Kasra Keshavarz" userId="d4789db2-93a2-4e3b-b8fe-e6f9225eaa6c" providerId="ADAL" clId="{5A329768-CC66-DE4A-ACA6-52A1EF982593}" dt="2025-02-18T04:12:58.847" v="3593" actId="6549"/>
          <ac:spMkLst>
            <pc:docMk/>
            <pc:sldMk cId="3871648514" sldId="2042"/>
            <ac:spMk id="12" creationId="{1E74C6A7-469B-5863-054E-CA2C948AB244}"/>
          </ac:spMkLst>
        </pc:spChg>
        <pc:spChg chg="mod">
          <ac:chgData name="Kasra Keshavarz" userId="d4789db2-93a2-4e3b-b8fe-e6f9225eaa6c" providerId="ADAL" clId="{5A329768-CC66-DE4A-ACA6-52A1EF982593}" dt="2025-02-14T03:51:28.985" v="3126" actId="20577"/>
          <ac:spMkLst>
            <pc:docMk/>
            <pc:sldMk cId="3871648514" sldId="2042"/>
            <ac:spMk id="28" creationId="{AE0ABE51-9AED-D466-49AD-FF06D0A0F063}"/>
          </ac:spMkLst>
        </pc:spChg>
        <pc:spChg chg="del">
          <ac:chgData name="Kasra Keshavarz" userId="d4789db2-93a2-4e3b-b8fe-e6f9225eaa6c" providerId="ADAL" clId="{5A329768-CC66-DE4A-ACA6-52A1EF982593}" dt="2025-02-18T04:14:21.150" v="3594" actId="478"/>
          <ac:spMkLst>
            <pc:docMk/>
            <pc:sldMk cId="3871648514" sldId="2042"/>
            <ac:spMk id="32" creationId="{6BA978A1-A246-26B8-3C40-65EF8449008D}"/>
          </ac:spMkLst>
        </pc:spChg>
        <pc:grpChg chg="mod">
          <ac:chgData name="Kasra Keshavarz" userId="d4789db2-93a2-4e3b-b8fe-e6f9225eaa6c" providerId="ADAL" clId="{5A329768-CC66-DE4A-ACA6-52A1EF982593}" dt="2025-02-14T03:49:40.108" v="3123" actId="1076"/>
          <ac:grpSpMkLst>
            <pc:docMk/>
            <pc:sldMk cId="3871648514" sldId="2042"/>
            <ac:grpSpMk id="33" creationId="{C297CA26-9A04-997C-4D50-F191E2E16593}"/>
          </ac:grpSpMkLst>
        </pc:grpChg>
        <pc:grpChg chg="mod">
          <ac:chgData name="Kasra Keshavarz" userId="d4789db2-93a2-4e3b-b8fe-e6f9225eaa6c" providerId="ADAL" clId="{5A329768-CC66-DE4A-ACA6-52A1EF982593}" dt="2025-02-14T03:51:23.363" v="3125" actId="1076"/>
          <ac:grpSpMkLst>
            <pc:docMk/>
            <pc:sldMk cId="3871648514" sldId="2042"/>
            <ac:grpSpMk id="35" creationId="{C680445B-3B78-25F9-0DDD-636E67AF38B6}"/>
          </ac:grpSpMkLst>
        </pc:grpChg>
        <pc:picChg chg="mod">
          <ac:chgData name="Kasra Keshavarz" userId="d4789db2-93a2-4e3b-b8fe-e6f9225eaa6c" providerId="ADAL" clId="{5A329768-CC66-DE4A-ACA6-52A1EF982593}" dt="2025-02-14T03:49:30.647" v="3121" actId="1035"/>
          <ac:picMkLst>
            <pc:docMk/>
            <pc:sldMk cId="3871648514" sldId="2042"/>
            <ac:picMk id="31" creationId="{89491CA2-1C49-9FD5-E6C1-DD146EFF3CE1}"/>
          </ac:picMkLst>
        </pc:picChg>
      </pc:sldChg>
      <pc:sldChg chg="modSp mod">
        <pc:chgData name="Kasra Keshavarz" userId="d4789db2-93a2-4e3b-b8fe-e6f9225eaa6c" providerId="ADAL" clId="{5A329768-CC66-DE4A-ACA6-52A1EF982593}" dt="2025-02-14T03:52:50.698" v="3133"/>
        <pc:sldMkLst>
          <pc:docMk/>
          <pc:sldMk cId="2217505700" sldId="2043"/>
        </pc:sldMkLst>
        <pc:spChg chg="mod">
          <ac:chgData name="Kasra Keshavarz" userId="d4789db2-93a2-4e3b-b8fe-e6f9225eaa6c" providerId="ADAL" clId="{5A329768-CC66-DE4A-ACA6-52A1EF982593}" dt="2025-02-14T03:52:50.698" v="3133"/>
          <ac:spMkLst>
            <pc:docMk/>
            <pc:sldMk cId="2217505700" sldId="2043"/>
            <ac:spMk id="5" creationId="{375FBAE9-5A43-AD51-35A0-A6440B2C37D7}"/>
          </ac:spMkLst>
        </pc:spChg>
      </pc:sldChg>
      <pc:sldChg chg="modSp mod">
        <pc:chgData name="Kasra Keshavarz" userId="d4789db2-93a2-4e3b-b8fe-e6f9225eaa6c" providerId="ADAL" clId="{5A329768-CC66-DE4A-ACA6-52A1EF982593}" dt="2025-02-14T04:16:26.289" v="3379"/>
        <pc:sldMkLst>
          <pc:docMk/>
          <pc:sldMk cId="3353013388" sldId="2044"/>
        </pc:sldMkLst>
        <pc:spChg chg="mod">
          <ac:chgData name="Kasra Keshavarz" userId="d4789db2-93a2-4e3b-b8fe-e6f9225eaa6c" providerId="ADAL" clId="{5A329768-CC66-DE4A-ACA6-52A1EF982593}" dt="2025-02-14T04:16:26.289" v="3379"/>
          <ac:spMkLst>
            <pc:docMk/>
            <pc:sldMk cId="3353013388" sldId="2044"/>
            <ac:spMk id="5" creationId="{8A10B4F0-4340-EEE8-DC39-840E1C8EA3FC}"/>
          </ac:spMkLst>
        </pc:spChg>
      </pc:sldChg>
      <pc:sldChg chg="modSp mod">
        <pc:chgData name="Kasra Keshavarz" userId="d4789db2-93a2-4e3b-b8fe-e6f9225eaa6c" providerId="ADAL" clId="{5A329768-CC66-DE4A-ACA6-52A1EF982593}" dt="2025-02-18T06:08:21.899" v="4445" actId="20577"/>
        <pc:sldMkLst>
          <pc:docMk/>
          <pc:sldMk cId="3544120827" sldId="2045"/>
        </pc:sldMkLst>
        <pc:spChg chg="mod">
          <ac:chgData name="Kasra Keshavarz" userId="d4789db2-93a2-4e3b-b8fe-e6f9225eaa6c" providerId="ADAL" clId="{5A329768-CC66-DE4A-ACA6-52A1EF982593}" dt="2025-02-14T03:52:52.935" v="3134"/>
          <ac:spMkLst>
            <pc:docMk/>
            <pc:sldMk cId="3544120827" sldId="2045"/>
            <ac:spMk id="5" creationId="{F191C073-4BEB-462F-84D4-152630056FD1}"/>
          </ac:spMkLst>
        </pc:spChg>
        <pc:spChg chg="mod">
          <ac:chgData name="Kasra Keshavarz" userId="d4789db2-93a2-4e3b-b8fe-e6f9225eaa6c" providerId="ADAL" clId="{5A329768-CC66-DE4A-ACA6-52A1EF982593}" dt="2025-02-18T04:24:49" v="3615" actId="20577"/>
          <ac:spMkLst>
            <pc:docMk/>
            <pc:sldMk cId="3544120827" sldId="2045"/>
            <ac:spMk id="12" creationId="{E71648BA-FDE5-985F-E90F-1FE0ED6E4835}"/>
          </ac:spMkLst>
        </pc:spChg>
        <pc:spChg chg="mod">
          <ac:chgData name="Kasra Keshavarz" userId="d4789db2-93a2-4e3b-b8fe-e6f9225eaa6c" providerId="ADAL" clId="{5A329768-CC66-DE4A-ACA6-52A1EF982593}" dt="2025-02-18T06:08:21.899" v="4445" actId="20577"/>
          <ac:spMkLst>
            <pc:docMk/>
            <pc:sldMk cId="3544120827" sldId="2045"/>
            <ac:spMk id="25" creationId="{A88DC538-657A-86CB-7E95-33902DC5F2EC}"/>
          </ac:spMkLst>
        </pc:spChg>
        <pc:cxnChg chg="mod">
          <ac:chgData name="Kasra Keshavarz" userId="d4789db2-93a2-4e3b-b8fe-e6f9225eaa6c" providerId="ADAL" clId="{5A329768-CC66-DE4A-ACA6-52A1EF982593}" dt="2025-02-18T04:24:49" v="3615" actId="20577"/>
          <ac:cxnSpMkLst>
            <pc:docMk/>
            <pc:sldMk cId="3544120827" sldId="2045"/>
            <ac:cxnSpMk id="13" creationId="{7282D247-3F9D-EE13-7083-786485B5CDBE}"/>
          </ac:cxnSpMkLst>
        </pc:cxnChg>
      </pc:sldChg>
      <pc:sldChg chg="addSp delSp modSp mod">
        <pc:chgData name="Kasra Keshavarz" userId="d4789db2-93a2-4e3b-b8fe-e6f9225eaa6c" providerId="ADAL" clId="{5A329768-CC66-DE4A-ACA6-52A1EF982593}" dt="2025-02-18T06:09:22.591" v="4465" actId="20577"/>
        <pc:sldMkLst>
          <pc:docMk/>
          <pc:sldMk cId="99659640" sldId="2046"/>
        </pc:sldMkLst>
        <pc:spChg chg="add del mod">
          <ac:chgData name="Kasra Keshavarz" userId="d4789db2-93a2-4e3b-b8fe-e6f9225eaa6c" providerId="ADAL" clId="{5A329768-CC66-DE4A-ACA6-52A1EF982593}" dt="2025-02-18T06:07:08.602" v="4334"/>
          <ac:spMkLst>
            <pc:docMk/>
            <pc:sldMk cId="99659640" sldId="2046"/>
            <ac:spMk id="5" creationId="{2CC650A4-8A4A-350F-6D39-B6181BDAC47F}"/>
          </ac:spMkLst>
        </pc:spChg>
        <pc:spChg chg="mod">
          <ac:chgData name="Kasra Keshavarz" userId="d4789db2-93a2-4e3b-b8fe-e6f9225eaa6c" providerId="ADAL" clId="{5A329768-CC66-DE4A-ACA6-52A1EF982593}" dt="2025-02-14T03:59:33.420" v="3273"/>
          <ac:spMkLst>
            <pc:docMk/>
            <pc:sldMk cId="99659640" sldId="2046"/>
            <ac:spMk id="7" creationId="{9E657634-CA93-E519-7A23-1A92B5F19C04}"/>
          </ac:spMkLst>
        </pc:spChg>
        <pc:spChg chg="mod">
          <ac:chgData name="Kasra Keshavarz" userId="d4789db2-93a2-4e3b-b8fe-e6f9225eaa6c" providerId="ADAL" clId="{5A329768-CC66-DE4A-ACA6-52A1EF982593}" dt="2025-02-18T06:08:58.213" v="4457" actId="20577"/>
          <ac:spMkLst>
            <pc:docMk/>
            <pc:sldMk cId="99659640" sldId="2046"/>
            <ac:spMk id="8" creationId="{03646824-4655-FB3E-52F2-D8B02163D68C}"/>
          </ac:spMkLst>
        </pc:spChg>
        <pc:spChg chg="mod">
          <ac:chgData name="Kasra Keshavarz" userId="d4789db2-93a2-4e3b-b8fe-e6f9225eaa6c" providerId="ADAL" clId="{5A329768-CC66-DE4A-ACA6-52A1EF982593}" dt="2025-02-18T06:09:22.591" v="4465" actId="20577"/>
          <ac:spMkLst>
            <pc:docMk/>
            <pc:sldMk cId="99659640" sldId="2046"/>
            <ac:spMk id="9" creationId="{7CCD229F-0795-16EC-4345-25B19837A676}"/>
          </ac:spMkLst>
        </pc:spChg>
        <pc:spChg chg="mod">
          <ac:chgData name="Kasra Keshavarz" userId="d4789db2-93a2-4e3b-b8fe-e6f9225eaa6c" providerId="ADAL" clId="{5A329768-CC66-DE4A-ACA6-52A1EF982593}" dt="2025-02-18T06:07:40.854" v="4411" actId="1035"/>
          <ac:spMkLst>
            <pc:docMk/>
            <pc:sldMk cId="99659640" sldId="2046"/>
            <ac:spMk id="12" creationId="{FCC897A2-6C1D-9A04-9125-D70A8A70258F}"/>
          </ac:spMkLst>
        </pc:spChg>
        <pc:spChg chg="mod">
          <ac:chgData name="Kasra Keshavarz" userId="d4789db2-93a2-4e3b-b8fe-e6f9225eaa6c" providerId="ADAL" clId="{5A329768-CC66-DE4A-ACA6-52A1EF982593}" dt="2025-02-18T06:09:16.156" v="4458" actId="1076"/>
          <ac:spMkLst>
            <pc:docMk/>
            <pc:sldMk cId="99659640" sldId="2046"/>
            <ac:spMk id="14" creationId="{34506CF4-78CD-0592-DB12-1013B56A1FB3}"/>
          </ac:spMkLst>
        </pc:spChg>
        <pc:picChg chg="add del mod">
          <ac:chgData name="Kasra Keshavarz" userId="d4789db2-93a2-4e3b-b8fe-e6f9225eaa6c" providerId="ADAL" clId="{5A329768-CC66-DE4A-ACA6-52A1EF982593}" dt="2025-02-18T06:07:10.786" v="4337" actId="478"/>
          <ac:picMkLst>
            <pc:docMk/>
            <pc:sldMk cId="99659640" sldId="2046"/>
            <ac:picMk id="2" creationId="{674FCD40-865B-3AD4-AAFB-C288B68DF63F}"/>
          </ac:picMkLst>
        </pc:picChg>
        <pc:picChg chg="del">
          <ac:chgData name="Kasra Keshavarz" userId="d4789db2-93a2-4e3b-b8fe-e6f9225eaa6c" providerId="ADAL" clId="{5A329768-CC66-DE4A-ACA6-52A1EF982593}" dt="2025-02-18T06:07:06.524" v="4333" actId="478"/>
          <ac:picMkLst>
            <pc:docMk/>
            <pc:sldMk cId="99659640" sldId="2046"/>
            <ac:picMk id="6" creationId="{E445480B-0B99-091C-673F-13AA2DD788C8}"/>
          </ac:picMkLst>
        </pc:picChg>
        <pc:picChg chg="add mod">
          <ac:chgData name="Kasra Keshavarz" userId="d4789db2-93a2-4e3b-b8fe-e6f9225eaa6c" providerId="ADAL" clId="{5A329768-CC66-DE4A-ACA6-52A1EF982593}" dt="2025-02-18T06:07:20.499" v="4340" actId="167"/>
          <ac:picMkLst>
            <pc:docMk/>
            <pc:sldMk cId="99659640" sldId="2046"/>
            <ac:picMk id="10" creationId="{D9587859-F004-4EB0-0B39-514B4F7314E8}"/>
          </ac:picMkLst>
        </pc:picChg>
      </pc:sldChg>
      <pc:sldChg chg="addSp delSp modSp mod delAnim">
        <pc:chgData name="Kasra Keshavarz" userId="d4789db2-93a2-4e3b-b8fe-e6f9225eaa6c" providerId="ADAL" clId="{5A329768-CC66-DE4A-ACA6-52A1EF982593}" dt="2025-02-18T06:08:04.392" v="4427" actId="20577"/>
        <pc:sldMkLst>
          <pc:docMk/>
          <pc:sldMk cId="3379623622" sldId="2047"/>
        </pc:sldMkLst>
        <pc:spChg chg="mod">
          <ac:chgData name="Kasra Keshavarz" userId="d4789db2-93a2-4e3b-b8fe-e6f9225eaa6c" providerId="ADAL" clId="{5A329768-CC66-DE4A-ACA6-52A1EF982593}" dt="2025-02-14T03:52:55.301" v="3135"/>
          <ac:spMkLst>
            <pc:docMk/>
            <pc:sldMk cId="3379623622" sldId="2047"/>
            <ac:spMk id="5" creationId="{F191C073-4BEB-462F-84D4-152630056FD1}"/>
          </ac:spMkLst>
        </pc:spChg>
        <pc:spChg chg="mod">
          <ac:chgData name="Kasra Keshavarz" userId="d4789db2-93a2-4e3b-b8fe-e6f9225eaa6c" providerId="ADAL" clId="{5A329768-CC66-DE4A-ACA6-52A1EF982593}" dt="2025-02-18T04:30:09.864" v="3624" actId="20577"/>
          <ac:spMkLst>
            <pc:docMk/>
            <pc:sldMk cId="3379623622" sldId="2047"/>
            <ac:spMk id="12" creationId="{E71648BA-FDE5-985F-E90F-1FE0ED6E4835}"/>
          </ac:spMkLst>
        </pc:spChg>
        <pc:spChg chg="mod">
          <ac:chgData name="Kasra Keshavarz" userId="d4789db2-93a2-4e3b-b8fe-e6f9225eaa6c" providerId="ADAL" clId="{5A329768-CC66-DE4A-ACA6-52A1EF982593}" dt="2025-02-18T06:08:04.392" v="4427" actId="20577"/>
          <ac:spMkLst>
            <pc:docMk/>
            <pc:sldMk cId="3379623622" sldId="2047"/>
            <ac:spMk id="18" creationId="{64A223DC-9157-6F06-1799-9DCB16E05E3D}"/>
          </ac:spMkLst>
        </pc:spChg>
        <pc:spChg chg="mod">
          <ac:chgData name="Kasra Keshavarz" userId="d4789db2-93a2-4e3b-b8fe-e6f9225eaa6c" providerId="ADAL" clId="{5A329768-CC66-DE4A-ACA6-52A1EF982593}" dt="2025-02-18T04:31:09.826" v="3669" actId="20577"/>
          <ac:spMkLst>
            <pc:docMk/>
            <pc:sldMk cId="3379623622" sldId="2047"/>
            <ac:spMk id="33" creationId="{E6881174-D325-69CF-0A8A-8A13ED6B0A73}"/>
          </ac:spMkLst>
        </pc:spChg>
        <pc:spChg chg="mod">
          <ac:chgData name="Kasra Keshavarz" userId="d4789db2-93a2-4e3b-b8fe-e6f9225eaa6c" providerId="ADAL" clId="{5A329768-CC66-DE4A-ACA6-52A1EF982593}" dt="2025-02-18T04:46:21.519" v="3714" actId="20577"/>
          <ac:spMkLst>
            <pc:docMk/>
            <pc:sldMk cId="3379623622" sldId="2047"/>
            <ac:spMk id="34" creationId="{5F9B2584-E34D-D58E-7B2E-6C71FDCC9C31}"/>
          </ac:spMkLst>
        </pc:spChg>
        <pc:spChg chg="mod">
          <ac:chgData name="Kasra Keshavarz" userId="d4789db2-93a2-4e3b-b8fe-e6f9225eaa6c" providerId="ADAL" clId="{5A329768-CC66-DE4A-ACA6-52A1EF982593}" dt="2025-02-18T04:46:39.578" v="3717" actId="14100"/>
          <ac:spMkLst>
            <pc:docMk/>
            <pc:sldMk cId="3379623622" sldId="2047"/>
            <ac:spMk id="44" creationId="{1DBEDB79-A295-43E3-4FE1-851CF775BE88}"/>
          </ac:spMkLst>
        </pc:spChg>
        <pc:spChg chg="mod">
          <ac:chgData name="Kasra Keshavarz" userId="d4789db2-93a2-4e3b-b8fe-e6f9225eaa6c" providerId="ADAL" clId="{5A329768-CC66-DE4A-ACA6-52A1EF982593}" dt="2025-02-18T04:46:53.374" v="3756" actId="20577"/>
          <ac:spMkLst>
            <pc:docMk/>
            <pc:sldMk cId="3379623622" sldId="2047"/>
            <ac:spMk id="46" creationId="{5A1498D7-9310-242C-EAE9-C53BD93CF717}"/>
          </ac:spMkLst>
        </pc:spChg>
        <pc:grpChg chg="del">
          <ac:chgData name="Kasra Keshavarz" userId="d4789db2-93a2-4e3b-b8fe-e6f9225eaa6c" providerId="ADAL" clId="{5A329768-CC66-DE4A-ACA6-52A1EF982593}" dt="2025-02-18T04:46:26.873" v="3715" actId="478"/>
          <ac:grpSpMkLst>
            <pc:docMk/>
            <pc:sldMk cId="3379623622" sldId="2047"/>
            <ac:grpSpMk id="38" creationId="{63A63905-2054-4FE9-A5ED-DD5F0D28F282}"/>
          </ac:grpSpMkLst>
        </pc:grpChg>
        <pc:grpChg chg="mod">
          <ac:chgData name="Kasra Keshavarz" userId="d4789db2-93a2-4e3b-b8fe-e6f9225eaa6c" providerId="ADAL" clId="{5A329768-CC66-DE4A-ACA6-52A1EF982593}" dt="2025-02-18T04:46:57.022" v="3757" actId="1076"/>
          <ac:grpSpMkLst>
            <pc:docMk/>
            <pc:sldMk cId="3379623622" sldId="2047"/>
            <ac:grpSpMk id="45" creationId="{2406C890-8038-688D-D21E-A1D29450FD14}"/>
          </ac:grpSpMkLst>
        </pc:grpChg>
        <pc:grpChg chg="mod">
          <ac:chgData name="Kasra Keshavarz" userId="d4789db2-93a2-4e3b-b8fe-e6f9225eaa6c" providerId="ADAL" clId="{5A329768-CC66-DE4A-ACA6-52A1EF982593}" dt="2025-02-18T04:46:35.079" v="3716" actId="1076"/>
          <ac:grpSpMkLst>
            <pc:docMk/>
            <pc:sldMk cId="3379623622" sldId="2047"/>
            <ac:grpSpMk id="50" creationId="{F583AE98-D303-877C-470D-7B2610D0C4AF}"/>
          </ac:grpSpMkLst>
        </pc:grpChg>
        <pc:picChg chg="add mod">
          <ac:chgData name="Kasra Keshavarz" userId="d4789db2-93a2-4e3b-b8fe-e6f9225eaa6c" providerId="ADAL" clId="{5A329768-CC66-DE4A-ACA6-52A1EF982593}" dt="2025-02-18T04:30:09.247" v="3623"/>
          <ac:picMkLst>
            <pc:docMk/>
            <pc:sldMk cId="3379623622" sldId="2047"/>
            <ac:picMk id="2" creationId="{83D54377-19C7-3EA8-7457-E9F81CB8FF7F}"/>
          </ac:picMkLst>
        </pc:picChg>
        <pc:picChg chg="add del mod">
          <ac:chgData name="Kasra Keshavarz" userId="d4789db2-93a2-4e3b-b8fe-e6f9225eaa6c" providerId="ADAL" clId="{5A329768-CC66-DE4A-ACA6-52A1EF982593}" dt="2025-02-18T04:45:31.011" v="3671" actId="478"/>
          <ac:picMkLst>
            <pc:docMk/>
            <pc:sldMk cId="3379623622" sldId="2047"/>
            <ac:picMk id="3" creationId="{50A7B9BF-887A-B904-0920-103552ECA851}"/>
          </ac:picMkLst>
        </pc:picChg>
        <pc:picChg chg="add del mod">
          <ac:chgData name="Kasra Keshavarz" userId="d4789db2-93a2-4e3b-b8fe-e6f9225eaa6c" providerId="ADAL" clId="{5A329768-CC66-DE4A-ACA6-52A1EF982593}" dt="2025-02-18T04:45:54.649" v="3681" actId="1076"/>
          <ac:picMkLst>
            <pc:docMk/>
            <pc:sldMk cId="3379623622" sldId="2047"/>
            <ac:picMk id="19" creationId="{57223741-E5EC-4CB2-25BD-E9728D1FF546}"/>
          </ac:picMkLst>
        </pc:picChg>
        <pc:picChg chg="add mod">
          <ac:chgData name="Kasra Keshavarz" userId="d4789db2-93a2-4e3b-b8fe-e6f9225eaa6c" providerId="ADAL" clId="{5A329768-CC66-DE4A-ACA6-52A1EF982593}" dt="2025-02-18T04:45:46.653" v="3679" actId="571"/>
          <ac:picMkLst>
            <pc:docMk/>
            <pc:sldMk cId="3379623622" sldId="2047"/>
            <ac:picMk id="20" creationId="{3817D364-1D48-9A09-4AE3-50976A409494}"/>
          </ac:picMkLst>
        </pc:picChg>
        <pc:picChg chg="add del">
          <ac:chgData name="Kasra Keshavarz" userId="d4789db2-93a2-4e3b-b8fe-e6f9225eaa6c" providerId="ADAL" clId="{5A329768-CC66-DE4A-ACA6-52A1EF982593}" dt="2025-02-18T04:30:13.583" v="3625" actId="478"/>
          <ac:picMkLst>
            <pc:docMk/>
            <pc:sldMk cId="3379623622" sldId="2047"/>
            <ac:picMk id="30" creationId="{35921F58-0D88-67E3-CA9B-C0FBF541BF07}"/>
          </ac:picMkLst>
        </pc:picChg>
        <pc:cxnChg chg="mod">
          <ac:chgData name="Kasra Keshavarz" userId="d4789db2-93a2-4e3b-b8fe-e6f9225eaa6c" providerId="ADAL" clId="{5A329768-CC66-DE4A-ACA6-52A1EF982593}" dt="2025-02-18T04:45:59.360" v="3682" actId="14100"/>
          <ac:cxnSpMkLst>
            <pc:docMk/>
            <pc:sldMk cId="3379623622" sldId="2047"/>
            <ac:cxnSpMk id="10" creationId="{562D8322-A3EC-10D6-ECA2-933BAFC04427}"/>
          </ac:cxnSpMkLst>
        </pc:cxnChg>
        <pc:cxnChg chg="mod">
          <ac:chgData name="Kasra Keshavarz" userId="d4789db2-93a2-4e3b-b8fe-e6f9225eaa6c" providerId="ADAL" clId="{5A329768-CC66-DE4A-ACA6-52A1EF982593}" dt="2025-02-18T04:30:47.479" v="3631" actId="14100"/>
          <ac:cxnSpMkLst>
            <pc:docMk/>
            <pc:sldMk cId="3379623622" sldId="2047"/>
            <ac:cxnSpMk id="13" creationId="{7282D247-3F9D-EE13-7083-786485B5CDBE}"/>
          </ac:cxnSpMkLst>
        </pc:cxnChg>
        <pc:cxnChg chg="mod">
          <ac:chgData name="Kasra Keshavarz" userId="d4789db2-93a2-4e3b-b8fe-e6f9225eaa6c" providerId="ADAL" clId="{5A329768-CC66-DE4A-ACA6-52A1EF982593}" dt="2025-02-18T04:46:03.071" v="3683" actId="14100"/>
          <ac:cxnSpMkLst>
            <pc:docMk/>
            <pc:sldMk cId="3379623622" sldId="2047"/>
            <ac:cxnSpMk id="17" creationId="{46957703-ADA0-8F69-3741-C1F616EA503C}"/>
          </ac:cxnSpMkLst>
        </pc:cxnChg>
        <pc:cxnChg chg="mod">
          <ac:chgData name="Kasra Keshavarz" userId="d4789db2-93a2-4e3b-b8fe-e6f9225eaa6c" providerId="ADAL" clId="{5A329768-CC66-DE4A-ACA6-52A1EF982593}" dt="2025-02-18T04:46:09.656" v="3684" actId="14100"/>
          <ac:cxnSpMkLst>
            <pc:docMk/>
            <pc:sldMk cId="3379623622" sldId="2047"/>
            <ac:cxnSpMk id="28" creationId="{021B8552-80FA-1A38-0B2A-2C7FD7989D04}"/>
          </ac:cxnSpMkLst>
        </pc:cxnChg>
        <pc:cxnChg chg="mod">
          <ac:chgData name="Kasra Keshavarz" userId="d4789db2-93a2-4e3b-b8fe-e6f9225eaa6c" providerId="ADAL" clId="{5A329768-CC66-DE4A-ACA6-52A1EF982593}" dt="2025-02-18T04:46:26.873" v="3715" actId="478"/>
          <ac:cxnSpMkLst>
            <pc:docMk/>
            <pc:sldMk cId="3379623622" sldId="2047"/>
            <ac:cxnSpMk id="35" creationId="{B8A18456-49BB-0141-4581-EFA4FB134F79}"/>
          </ac:cxnSpMkLst>
        </pc:cxnChg>
        <pc:cxnChg chg="mod">
          <ac:chgData name="Kasra Keshavarz" userId="d4789db2-93a2-4e3b-b8fe-e6f9225eaa6c" providerId="ADAL" clId="{5A329768-CC66-DE4A-ACA6-52A1EF982593}" dt="2025-02-18T04:47:00.088" v="3758" actId="14100"/>
          <ac:cxnSpMkLst>
            <pc:docMk/>
            <pc:sldMk cId="3379623622" sldId="2047"/>
            <ac:cxnSpMk id="47" creationId="{CCE7D8B6-C065-4803-1463-6326944DCF6D}"/>
          </ac:cxnSpMkLst>
        </pc:cxnChg>
      </pc:sldChg>
      <pc:sldChg chg="addSp delSp modSp mod">
        <pc:chgData name="Kasra Keshavarz" userId="d4789db2-93a2-4e3b-b8fe-e6f9225eaa6c" providerId="ADAL" clId="{5A329768-CC66-DE4A-ACA6-52A1EF982593}" dt="2025-02-18T04:50:02.568" v="3845" actId="20577"/>
        <pc:sldMkLst>
          <pc:docMk/>
          <pc:sldMk cId="3090766475" sldId="2048"/>
        </pc:sldMkLst>
        <pc:spChg chg="mod">
          <ac:chgData name="Kasra Keshavarz" userId="d4789db2-93a2-4e3b-b8fe-e6f9225eaa6c" providerId="ADAL" clId="{5A329768-CC66-DE4A-ACA6-52A1EF982593}" dt="2025-02-14T03:52:57.375" v="3136"/>
          <ac:spMkLst>
            <pc:docMk/>
            <pc:sldMk cId="3090766475" sldId="2048"/>
            <ac:spMk id="5" creationId="{F62B1310-466D-BE1F-1D65-18B5FFE9F36D}"/>
          </ac:spMkLst>
        </pc:spChg>
        <pc:spChg chg="mod">
          <ac:chgData name="Kasra Keshavarz" userId="d4789db2-93a2-4e3b-b8fe-e6f9225eaa6c" providerId="ADAL" clId="{5A329768-CC66-DE4A-ACA6-52A1EF982593}" dt="2025-02-18T04:50:02.568" v="3845" actId="20577"/>
          <ac:spMkLst>
            <pc:docMk/>
            <pc:sldMk cId="3090766475" sldId="2048"/>
            <ac:spMk id="26" creationId="{34E2A8B1-8D96-0DED-E487-660570674F98}"/>
          </ac:spMkLst>
        </pc:spChg>
        <pc:picChg chg="add mod">
          <ac:chgData name="Kasra Keshavarz" userId="d4789db2-93a2-4e3b-b8fe-e6f9225eaa6c" providerId="ADAL" clId="{5A329768-CC66-DE4A-ACA6-52A1EF982593}" dt="2025-02-18T04:49:43.831" v="3822" actId="1035"/>
          <ac:picMkLst>
            <pc:docMk/>
            <pc:sldMk cId="3090766475" sldId="2048"/>
            <ac:picMk id="2" creationId="{07C7D23B-900D-96F3-4E8E-669DCD8C47CF}"/>
          </ac:picMkLst>
        </pc:picChg>
        <pc:picChg chg="del">
          <ac:chgData name="Kasra Keshavarz" userId="d4789db2-93a2-4e3b-b8fe-e6f9225eaa6c" providerId="ADAL" clId="{5A329768-CC66-DE4A-ACA6-52A1EF982593}" dt="2025-02-18T04:49:27.240" v="3814" actId="478"/>
          <ac:picMkLst>
            <pc:docMk/>
            <pc:sldMk cId="3090766475" sldId="2048"/>
            <ac:picMk id="10" creationId="{54811C4A-9800-CD52-121D-D3844009E68A}"/>
          </ac:picMkLst>
        </pc:picChg>
      </pc:sldChg>
      <pc:sldChg chg="del mod modShow">
        <pc:chgData name="Kasra Keshavarz" userId="d4789db2-93a2-4e3b-b8fe-e6f9225eaa6c" providerId="ADAL" clId="{5A329768-CC66-DE4A-ACA6-52A1EF982593}" dt="2025-02-18T05:02:37.980" v="3847" actId="2696"/>
        <pc:sldMkLst>
          <pc:docMk/>
          <pc:sldMk cId="1538863331" sldId="2049"/>
        </pc:sldMkLst>
      </pc:sldChg>
      <pc:sldChg chg="modSp mod">
        <pc:chgData name="Kasra Keshavarz" userId="d4789db2-93a2-4e3b-b8fe-e6f9225eaa6c" providerId="ADAL" clId="{5A329768-CC66-DE4A-ACA6-52A1EF982593}" dt="2025-02-14T04:16:52.444" v="3389"/>
        <pc:sldMkLst>
          <pc:docMk/>
          <pc:sldMk cId="1185271278" sldId="2050"/>
        </pc:sldMkLst>
        <pc:spChg chg="mod">
          <ac:chgData name="Kasra Keshavarz" userId="d4789db2-93a2-4e3b-b8fe-e6f9225eaa6c" providerId="ADAL" clId="{5A329768-CC66-DE4A-ACA6-52A1EF982593}" dt="2025-02-14T04:16:52.444" v="3389"/>
          <ac:spMkLst>
            <pc:docMk/>
            <pc:sldMk cId="1185271278" sldId="2050"/>
            <ac:spMk id="5" creationId="{361F5C38-8B8A-9712-65D4-8B73E390F5A3}"/>
          </ac:spMkLst>
        </pc:spChg>
      </pc:sldChg>
      <pc:sldChg chg="addSp delSp del mod">
        <pc:chgData name="Kasra Keshavarz" userId="d4789db2-93a2-4e3b-b8fe-e6f9225eaa6c" providerId="ADAL" clId="{5A329768-CC66-DE4A-ACA6-52A1EF982593}" dt="2025-02-13T22:13:32.107" v="578" actId="2696"/>
        <pc:sldMkLst>
          <pc:docMk/>
          <pc:sldMk cId="2541181135" sldId="2051"/>
        </pc:sldMkLst>
      </pc:sldChg>
      <pc:sldChg chg="del">
        <pc:chgData name="Kasra Keshavarz" userId="d4789db2-93a2-4e3b-b8fe-e6f9225eaa6c" providerId="ADAL" clId="{5A329768-CC66-DE4A-ACA6-52A1EF982593}" dt="2025-02-13T22:15:09.293" v="589" actId="2696"/>
        <pc:sldMkLst>
          <pc:docMk/>
          <pc:sldMk cId="2463245657" sldId="2052"/>
        </pc:sldMkLst>
      </pc:sldChg>
      <pc:sldChg chg="del">
        <pc:chgData name="Kasra Keshavarz" userId="d4789db2-93a2-4e3b-b8fe-e6f9225eaa6c" providerId="ADAL" clId="{5A329768-CC66-DE4A-ACA6-52A1EF982593}" dt="2025-02-14T03:57:09.318" v="3188" actId="2696"/>
        <pc:sldMkLst>
          <pc:docMk/>
          <pc:sldMk cId="2804317009" sldId="2053"/>
        </pc:sldMkLst>
      </pc:sldChg>
      <pc:sldChg chg="del">
        <pc:chgData name="Kasra Keshavarz" userId="d4789db2-93a2-4e3b-b8fe-e6f9225eaa6c" providerId="ADAL" clId="{5A329768-CC66-DE4A-ACA6-52A1EF982593}" dt="2025-02-14T03:58:21.951" v="3269" actId="2696"/>
        <pc:sldMkLst>
          <pc:docMk/>
          <pc:sldMk cId="2440661728" sldId="2054"/>
        </pc:sldMkLst>
      </pc:sldChg>
      <pc:sldChg chg="modSp del mod">
        <pc:chgData name="Kasra Keshavarz" userId="d4789db2-93a2-4e3b-b8fe-e6f9225eaa6c" providerId="ADAL" clId="{5A329768-CC66-DE4A-ACA6-52A1EF982593}" dt="2025-02-18T05:17:43.689" v="4223" actId="2696"/>
        <pc:sldMkLst>
          <pc:docMk/>
          <pc:sldMk cId="1307553368" sldId="2055"/>
        </pc:sldMkLst>
      </pc:sldChg>
      <pc:sldChg chg="modSp del mod">
        <pc:chgData name="Kasra Keshavarz" userId="d4789db2-93a2-4e3b-b8fe-e6f9225eaa6c" providerId="ADAL" clId="{5A329768-CC66-DE4A-ACA6-52A1EF982593}" dt="2025-02-18T05:17:26.300" v="4221" actId="2696"/>
        <pc:sldMkLst>
          <pc:docMk/>
          <pc:sldMk cId="1803506651" sldId="2056"/>
        </pc:sldMkLst>
      </pc:sldChg>
      <pc:sldChg chg="modSp del mod">
        <pc:chgData name="Kasra Keshavarz" userId="d4789db2-93a2-4e3b-b8fe-e6f9225eaa6c" providerId="ADAL" clId="{5A329768-CC66-DE4A-ACA6-52A1EF982593}" dt="2025-02-18T05:17:27.553" v="4222" actId="2696"/>
        <pc:sldMkLst>
          <pc:docMk/>
          <pc:sldMk cId="3612934564" sldId="2057"/>
        </pc:sldMkLst>
      </pc:sldChg>
      <pc:sldChg chg="modSp del mod">
        <pc:chgData name="Kasra Keshavarz" userId="d4789db2-93a2-4e3b-b8fe-e6f9225eaa6c" providerId="ADAL" clId="{5A329768-CC66-DE4A-ACA6-52A1EF982593}" dt="2025-02-18T05:17:44.386" v="4224" actId="2696"/>
        <pc:sldMkLst>
          <pc:docMk/>
          <pc:sldMk cId="2415368036" sldId="2058"/>
        </pc:sldMkLst>
      </pc:sldChg>
      <pc:sldChg chg="addSp delSp del mod modShow">
        <pc:chgData name="Kasra Keshavarz" userId="d4789db2-93a2-4e3b-b8fe-e6f9225eaa6c" providerId="ADAL" clId="{5A329768-CC66-DE4A-ACA6-52A1EF982593}" dt="2025-02-18T05:02:36.609" v="3846" actId="2696"/>
        <pc:sldMkLst>
          <pc:docMk/>
          <pc:sldMk cId="2831233587" sldId="2062"/>
        </pc:sldMkLst>
      </pc:sldChg>
      <pc:sldChg chg="del">
        <pc:chgData name="Kasra Keshavarz" userId="d4789db2-93a2-4e3b-b8fe-e6f9225eaa6c" providerId="ADAL" clId="{5A329768-CC66-DE4A-ACA6-52A1EF982593}" dt="2025-02-14T03:54:59.623" v="3143" actId="2696"/>
        <pc:sldMkLst>
          <pc:docMk/>
          <pc:sldMk cId="1580125382" sldId="2063"/>
        </pc:sldMkLst>
      </pc:sldChg>
      <pc:sldChg chg="addSp delSp modSp mod delAnim modAnim modNotesTx">
        <pc:chgData name="Kasra Keshavarz" userId="d4789db2-93a2-4e3b-b8fe-e6f9225eaa6c" providerId="ADAL" clId="{5A329768-CC66-DE4A-ACA6-52A1EF982593}" dt="2025-02-18T05:20:45.728" v="4235" actId="207"/>
        <pc:sldMkLst>
          <pc:docMk/>
          <pc:sldMk cId="3265602152" sldId="2065"/>
        </pc:sldMkLst>
        <pc:spChg chg="del">
          <ac:chgData name="Kasra Keshavarz" userId="d4789db2-93a2-4e3b-b8fe-e6f9225eaa6c" providerId="ADAL" clId="{5A329768-CC66-DE4A-ACA6-52A1EF982593}" dt="2025-02-18T05:07:47.402" v="3865" actId="478"/>
          <ac:spMkLst>
            <pc:docMk/>
            <pc:sldMk cId="3265602152" sldId="2065"/>
            <ac:spMk id="2" creationId="{BB10D23F-FFF5-B9FA-FDD0-7F6882BC6370}"/>
          </ac:spMkLst>
        </pc:spChg>
        <pc:spChg chg="add mod">
          <ac:chgData name="Kasra Keshavarz" userId="d4789db2-93a2-4e3b-b8fe-e6f9225eaa6c" providerId="ADAL" clId="{5A329768-CC66-DE4A-ACA6-52A1EF982593}" dt="2025-02-18T05:15:45.916" v="4213" actId="1076"/>
          <ac:spMkLst>
            <pc:docMk/>
            <pc:sldMk cId="3265602152" sldId="2065"/>
            <ac:spMk id="3" creationId="{C584D0F0-EE62-14E2-FBFF-D9CF3189F282}"/>
          </ac:spMkLst>
        </pc:spChg>
        <pc:spChg chg="mod">
          <ac:chgData name="Kasra Keshavarz" userId="d4789db2-93a2-4e3b-b8fe-e6f9225eaa6c" providerId="ADAL" clId="{5A329768-CC66-DE4A-ACA6-52A1EF982593}" dt="2025-02-14T04:16:31.591" v="3381"/>
          <ac:spMkLst>
            <pc:docMk/>
            <pc:sldMk cId="3265602152" sldId="2065"/>
            <ac:spMk id="5" creationId="{361F5C38-8B8A-9712-65D4-8B73E390F5A3}"/>
          </ac:spMkLst>
        </pc:spChg>
        <pc:spChg chg="mod">
          <ac:chgData name="Kasra Keshavarz" userId="d4789db2-93a2-4e3b-b8fe-e6f9225eaa6c" providerId="ADAL" clId="{5A329768-CC66-DE4A-ACA6-52A1EF982593}" dt="2025-02-18T05:08:26.478" v="3914" actId="20577"/>
          <ac:spMkLst>
            <pc:docMk/>
            <pc:sldMk cId="3265602152" sldId="2065"/>
            <ac:spMk id="19" creationId="{2129245C-17A9-8737-B025-85C4738F3C99}"/>
          </ac:spMkLst>
        </pc:spChg>
        <pc:spChg chg="mod">
          <ac:chgData name="Kasra Keshavarz" userId="d4789db2-93a2-4e3b-b8fe-e6f9225eaa6c" providerId="ADAL" clId="{5A329768-CC66-DE4A-ACA6-52A1EF982593}" dt="2025-02-18T05:08:52.090" v="3933" actId="20577"/>
          <ac:spMkLst>
            <pc:docMk/>
            <pc:sldMk cId="3265602152" sldId="2065"/>
            <ac:spMk id="24" creationId="{9249FC7F-1172-0F93-57EC-8E2788D1BACA}"/>
          </ac:spMkLst>
        </pc:spChg>
        <pc:spChg chg="mod">
          <ac:chgData name="Kasra Keshavarz" userId="d4789db2-93a2-4e3b-b8fe-e6f9225eaa6c" providerId="ADAL" clId="{5A329768-CC66-DE4A-ACA6-52A1EF982593}" dt="2025-02-18T05:09:33.217" v="3975" actId="20577"/>
          <ac:spMkLst>
            <pc:docMk/>
            <pc:sldMk cId="3265602152" sldId="2065"/>
            <ac:spMk id="30" creationId="{24AB9EF8-EED2-E14A-C47B-109C855CD3BE}"/>
          </ac:spMkLst>
        </pc:spChg>
        <pc:spChg chg="add mod">
          <ac:chgData name="Kasra Keshavarz" userId="d4789db2-93a2-4e3b-b8fe-e6f9225eaa6c" providerId="ADAL" clId="{5A329768-CC66-DE4A-ACA6-52A1EF982593}" dt="2025-02-18T05:20:45.728" v="4235" actId="207"/>
          <ac:spMkLst>
            <pc:docMk/>
            <pc:sldMk cId="3265602152" sldId="2065"/>
            <ac:spMk id="33" creationId="{6AD35678-0292-E4CD-AE80-253A6879BFEE}"/>
          </ac:spMkLst>
        </pc:spChg>
        <pc:grpChg chg="del">
          <ac:chgData name="Kasra Keshavarz" userId="d4789db2-93a2-4e3b-b8fe-e6f9225eaa6c" providerId="ADAL" clId="{5A329768-CC66-DE4A-ACA6-52A1EF982593}" dt="2025-02-18T05:07:53.520" v="3866" actId="478"/>
          <ac:grpSpMkLst>
            <pc:docMk/>
            <pc:sldMk cId="3265602152" sldId="2065"/>
            <ac:grpSpMk id="11" creationId="{E646FD2B-56A8-0D23-4E61-CB570045602A}"/>
          </ac:grpSpMkLst>
        </pc:grpChg>
        <pc:grpChg chg="mod">
          <ac:chgData name="Kasra Keshavarz" userId="d4789db2-93a2-4e3b-b8fe-e6f9225eaa6c" providerId="ADAL" clId="{5A329768-CC66-DE4A-ACA6-52A1EF982593}" dt="2025-02-18T05:15:42.085" v="4212" actId="1076"/>
          <ac:grpSpMkLst>
            <pc:docMk/>
            <pc:sldMk cId="3265602152" sldId="2065"/>
            <ac:grpSpMk id="14" creationId="{A8D3F615-FE27-72AB-FEE9-76E4A968F52E}"/>
          </ac:grpSpMkLst>
        </pc:grpChg>
        <pc:grpChg chg="add del mod">
          <ac:chgData name="Kasra Keshavarz" userId="d4789db2-93a2-4e3b-b8fe-e6f9225eaa6c" providerId="ADAL" clId="{5A329768-CC66-DE4A-ACA6-52A1EF982593}" dt="2025-02-18T05:20:03.943" v="4227" actId="478"/>
          <ac:grpSpMkLst>
            <pc:docMk/>
            <pc:sldMk cId="3265602152" sldId="2065"/>
            <ac:grpSpMk id="17" creationId="{EA8C5F57-5C0D-9C7E-3C8C-3C7B414F54A0}"/>
          </ac:grpSpMkLst>
        </pc:grpChg>
        <pc:grpChg chg="add del mod">
          <ac:chgData name="Kasra Keshavarz" userId="d4789db2-93a2-4e3b-b8fe-e6f9225eaa6c" providerId="ADAL" clId="{5A329768-CC66-DE4A-ACA6-52A1EF982593}" dt="2025-02-18T05:20:03.943" v="4227" actId="478"/>
          <ac:grpSpMkLst>
            <pc:docMk/>
            <pc:sldMk cId="3265602152" sldId="2065"/>
            <ac:grpSpMk id="22" creationId="{7F66B964-F78A-A45B-6702-F5A9D03908AA}"/>
          </ac:grpSpMkLst>
        </pc:grpChg>
        <pc:grpChg chg="add del mod">
          <ac:chgData name="Kasra Keshavarz" userId="d4789db2-93a2-4e3b-b8fe-e6f9225eaa6c" providerId="ADAL" clId="{5A329768-CC66-DE4A-ACA6-52A1EF982593}" dt="2025-02-18T05:20:03.943" v="4227" actId="478"/>
          <ac:grpSpMkLst>
            <pc:docMk/>
            <pc:sldMk cId="3265602152" sldId="2065"/>
            <ac:grpSpMk id="28" creationId="{AB926ED6-8A22-B767-7848-85E1A2C3DA0A}"/>
          </ac:grpSpMkLst>
        </pc:grpChg>
        <pc:picChg chg="add mod">
          <ac:chgData name="Kasra Keshavarz" userId="d4789db2-93a2-4e3b-b8fe-e6f9225eaa6c" providerId="ADAL" clId="{5A329768-CC66-DE4A-ACA6-52A1EF982593}" dt="2025-02-18T05:07:44.843" v="3863" actId="1076"/>
          <ac:picMkLst>
            <pc:docMk/>
            <pc:sldMk cId="3265602152" sldId="2065"/>
            <ac:picMk id="6" creationId="{9208E8AA-CACD-36C5-57A7-D6150A68BFC1}"/>
          </ac:picMkLst>
        </pc:picChg>
        <pc:picChg chg="del">
          <ac:chgData name="Kasra Keshavarz" userId="d4789db2-93a2-4e3b-b8fe-e6f9225eaa6c" providerId="ADAL" clId="{5A329768-CC66-DE4A-ACA6-52A1EF982593}" dt="2025-02-18T05:07:38.565" v="3860" actId="478"/>
          <ac:picMkLst>
            <pc:docMk/>
            <pc:sldMk cId="3265602152" sldId="2065"/>
            <ac:picMk id="7" creationId="{88B8584C-50A0-C2F5-4EA0-62B943D68705}"/>
          </ac:picMkLst>
        </pc:picChg>
        <pc:picChg chg="del">
          <ac:chgData name="Kasra Keshavarz" userId="d4789db2-93a2-4e3b-b8fe-e6f9225eaa6c" providerId="ADAL" clId="{5A329768-CC66-DE4A-ACA6-52A1EF982593}" dt="2025-02-18T05:07:45.753" v="3864" actId="478"/>
          <ac:picMkLst>
            <pc:docMk/>
            <pc:sldMk cId="3265602152" sldId="2065"/>
            <ac:picMk id="8" creationId="{618E6349-2156-E886-BB9E-C92EAE84FE32}"/>
          </ac:picMkLst>
        </pc:picChg>
        <pc:cxnChg chg="mod">
          <ac:chgData name="Kasra Keshavarz" userId="d4789db2-93a2-4e3b-b8fe-e6f9225eaa6c" providerId="ADAL" clId="{5A329768-CC66-DE4A-ACA6-52A1EF982593}" dt="2025-02-18T05:07:53.520" v="3866" actId="478"/>
          <ac:cxnSpMkLst>
            <pc:docMk/>
            <pc:sldMk cId="3265602152" sldId="2065"/>
            <ac:cxnSpMk id="12" creationId="{FEE5299E-61E1-D72F-3EE2-F5154A3438CF}"/>
          </ac:cxnSpMkLst>
        </pc:cxnChg>
        <pc:cxnChg chg="mod">
          <ac:chgData name="Kasra Keshavarz" userId="d4789db2-93a2-4e3b-b8fe-e6f9225eaa6c" providerId="ADAL" clId="{5A329768-CC66-DE4A-ACA6-52A1EF982593}" dt="2025-02-18T05:15:50.068" v="4214" actId="14100"/>
          <ac:cxnSpMkLst>
            <pc:docMk/>
            <pc:sldMk cId="3265602152" sldId="2065"/>
            <ac:cxnSpMk id="15" creationId="{0924CBA3-CF13-5772-A448-AC0D6715DE3C}"/>
          </ac:cxnSpMkLst>
        </pc:cxnChg>
        <pc:cxnChg chg="mod">
          <ac:chgData name="Kasra Keshavarz" userId="d4789db2-93a2-4e3b-b8fe-e6f9225eaa6c" providerId="ADAL" clId="{5A329768-CC66-DE4A-ACA6-52A1EF982593}" dt="2025-02-18T05:20:03.943" v="4227" actId="478"/>
          <ac:cxnSpMkLst>
            <pc:docMk/>
            <pc:sldMk cId="3265602152" sldId="2065"/>
            <ac:cxnSpMk id="18" creationId="{0A603549-EFE9-CEB7-FEFC-2427FC831C5E}"/>
          </ac:cxnSpMkLst>
        </pc:cxnChg>
        <pc:cxnChg chg="add del mod">
          <ac:chgData name="Kasra Keshavarz" userId="d4789db2-93a2-4e3b-b8fe-e6f9225eaa6c" providerId="ADAL" clId="{5A329768-CC66-DE4A-ACA6-52A1EF982593}" dt="2025-02-18T05:08:39.984" v="3918" actId="478"/>
          <ac:cxnSpMkLst>
            <pc:docMk/>
            <pc:sldMk cId="3265602152" sldId="2065"/>
            <ac:cxnSpMk id="21" creationId="{F0A86AB2-89B9-9728-45FB-C477731C6DA0}"/>
          </ac:cxnSpMkLst>
        </pc:cxnChg>
        <pc:cxnChg chg="mod">
          <ac:chgData name="Kasra Keshavarz" userId="d4789db2-93a2-4e3b-b8fe-e6f9225eaa6c" providerId="ADAL" clId="{5A329768-CC66-DE4A-ACA6-52A1EF982593}" dt="2025-02-18T05:20:03.943" v="4227" actId="478"/>
          <ac:cxnSpMkLst>
            <pc:docMk/>
            <pc:sldMk cId="3265602152" sldId="2065"/>
            <ac:cxnSpMk id="23" creationId="{CDC239F2-0D51-A0CD-29C0-5F95350D5317}"/>
          </ac:cxnSpMkLst>
        </pc:cxnChg>
        <pc:cxnChg chg="mod">
          <ac:chgData name="Kasra Keshavarz" userId="d4789db2-93a2-4e3b-b8fe-e6f9225eaa6c" providerId="ADAL" clId="{5A329768-CC66-DE4A-ACA6-52A1EF982593}" dt="2025-02-18T05:20:03.943" v="4227" actId="478"/>
          <ac:cxnSpMkLst>
            <pc:docMk/>
            <pc:sldMk cId="3265602152" sldId="2065"/>
            <ac:cxnSpMk id="29" creationId="{2BA766F6-69BF-D44D-D5E2-29DBC3108371}"/>
          </ac:cxnSpMkLst>
        </pc:cxnChg>
      </pc:sldChg>
      <pc:sldChg chg="modSp del mod modShow">
        <pc:chgData name="Kasra Keshavarz" userId="d4789db2-93a2-4e3b-b8fe-e6f9225eaa6c" providerId="ADAL" clId="{5A329768-CC66-DE4A-ACA6-52A1EF982593}" dt="2025-02-18T17:48:29.698" v="4558" actId="2696"/>
        <pc:sldMkLst>
          <pc:docMk/>
          <pc:sldMk cId="2362052916" sldId="2066"/>
        </pc:sldMkLst>
      </pc:sldChg>
      <pc:sldChg chg="add del mod modShow">
        <pc:chgData name="Kasra Keshavarz" userId="d4789db2-93a2-4e3b-b8fe-e6f9225eaa6c" providerId="ADAL" clId="{5A329768-CC66-DE4A-ACA6-52A1EF982593}" dt="2025-02-18T18:26:56.520" v="4977" actId="2696"/>
        <pc:sldMkLst>
          <pc:docMk/>
          <pc:sldMk cId="3948895343" sldId="2066"/>
        </pc:sldMkLst>
      </pc:sldChg>
      <pc:sldChg chg="modSp mod">
        <pc:chgData name="Kasra Keshavarz" userId="d4789db2-93a2-4e3b-b8fe-e6f9225eaa6c" providerId="ADAL" clId="{5A329768-CC66-DE4A-ACA6-52A1EF982593}" dt="2025-02-14T04:16:49.597" v="3388"/>
        <pc:sldMkLst>
          <pc:docMk/>
          <pc:sldMk cId="3721139495" sldId="2067"/>
        </pc:sldMkLst>
        <pc:spChg chg="mod">
          <ac:chgData name="Kasra Keshavarz" userId="d4789db2-93a2-4e3b-b8fe-e6f9225eaa6c" providerId="ADAL" clId="{5A329768-CC66-DE4A-ACA6-52A1EF982593}" dt="2025-02-14T04:16:49.597" v="3388"/>
          <ac:spMkLst>
            <pc:docMk/>
            <pc:sldMk cId="3721139495" sldId="2067"/>
            <ac:spMk id="5" creationId="{058261A0-483A-0148-70A1-2D799E0CE0C6}"/>
          </ac:spMkLst>
        </pc:spChg>
      </pc:sldChg>
      <pc:sldChg chg="modSp mod">
        <pc:chgData name="Kasra Keshavarz" userId="d4789db2-93a2-4e3b-b8fe-e6f9225eaa6c" providerId="ADAL" clId="{5A329768-CC66-DE4A-ACA6-52A1EF982593}" dt="2025-02-14T03:59:49.742" v="3278"/>
        <pc:sldMkLst>
          <pc:docMk/>
          <pc:sldMk cId="233683150" sldId="2069"/>
        </pc:sldMkLst>
        <pc:spChg chg="mod">
          <ac:chgData name="Kasra Keshavarz" userId="d4789db2-93a2-4e3b-b8fe-e6f9225eaa6c" providerId="ADAL" clId="{5A329768-CC66-DE4A-ACA6-52A1EF982593}" dt="2025-02-14T03:59:49.742" v="3278"/>
          <ac:spMkLst>
            <pc:docMk/>
            <pc:sldMk cId="233683150" sldId="2069"/>
            <ac:spMk id="2" creationId="{BE9A4667-8C9F-D92D-8779-0454683855AB}"/>
          </ac:spMkLst>
        </pc:spChg>
      </pc:sldChg>
      <pc:sldChg chg="add mod modShow">
        <pc:chgData name="Kasra Keshavarz" userId="d4789db2-93a2-4e3b-b8fe-e6f9225eaa6c" providerId="ADAL" clId="{5A329768-CC66-DE4A-ACA6-52A1EF982593}" dt="2025-02-18T18:17:26.774" v="4971" actId="729"/>
        <pc:sldMkLst>
          <pc:docMk/>
          <pc:sldMk cId="3797242924" sldId="2070"/>
        </pc:sldMkLst>
      </pc:sldChg>
      <pc:sldChg chg="modSp del mod modShow">
        <pc:chgData name="Kasra Keshavarz" userId="d4789db2-93a2-4e3b-b8fe-e6f9225eaa6c" providerId="ADAL" clId="{5A329768-CC66-DE4A-ACA6-52A1EF982593}" dt="2025-02-18T17:48:29.698" v="4558" actId="2696"/>
        <pc:sldMkLst>
          <pc:docMk/>
          <pc:sldMk cId="4170904215" sldId="2070"/>
        </pc:sldMkLst>
      </pc:sldChg>
      <pc:sldChg chg="modSp mod ord">
        <pc:chgData name="Kasra Keshavarz" userId="d4789db2-93a2-4e3b-b8fe-e6f9225eaa6c" providerId="ADAL" clId="{5A329768-CC66-DE4A-ACA6-52A1EF982593}" dt="2025-02-18T06:11:40.138" v="4488" actId="20578"/>
        <pc:sldMkLst>
          <pc:docMk/>
          <pc:sldMk cId="2499675499" sldId="2071"/>
        </pc:sldMkLst>
        <pc:spChg chg="mod">
          <ac:chgData name="Kasra Keshavarz" userId="d4789db2-93a2-4e3b-b8fe-e6f9225eaa6c" providerId="ADAL" clId="{5A329768-CC66-DE4A-ACA6-52A1EF982593}" dt="2025-02-14T04:00:01.564" v="3280"/>
          <ac:spMkLst>
            <pc:docMk/>
            <pc:sldMk cId="2499675499" sldId="2071"/>
            <ac:spMk id="2" creationId="{BE9A4667-8C9F-D92D-8779-0454683855AB}"/>
          </ac:spMkLst>
        </pc:spChg>
      </pc:sldChg>
      <pc:sldChg chg="addSp delSp modSp mod delAnim">
        <pc:chgData name="Kasra Keshavarz" userId="d4789db2-93a2-4e3b-b8fe-e6f9225eaa6c" providerId="ADAL" clId="{5A329768-CC66-DE4A-ACA6-52A1EF982593}" dt="2025-02-18T06:09:42.870" v="4477" actId="20577"/>
        <pc:sldMkLst>
          <pc:docMk/>
          <pc:sldMk cId="3949185058" sldId="2072"/>
        </pc:sldMkLst>
        <pc:spChg chg="mod">
          <ac:chgData name="Kasra Keshavarz" userId="d4789db2-93a2-4e3b-b8fe-e6f9225eaa6c" providerId="ADAL" clId="{5A329768-CC66-DE4A-ACA6-52A1EF982593}" dt="2025-02-14T03:59:42.402" v="3276"/>
          <ac:spMkLst>
            <pc:docMk/>
            <pc:sldMk cId="3949185058" sldId="2072"/>
            <ac:spMk id="2" creationId="{BE9A4667-8C9F-D92D-8779-0454683855AB}"/>
          </ac:spMkLst>
        </pc:spChg>
        <pc:spChg chg="mod">
          <ac:chgData name="Kasra Keshavarz" userId="d4789db2-93a2-4e3b-b8fe-e6f9225eaa6c" providerId="ADAL" clId="{5A329768-CC66-DE4A-ACA6-52A1EF982593}" dt="2025-02-18T06:09:42.870" v="4477" actId="20577"/>
          <ac:spMkLst>
            <pc:docMk/>
            <pc:sldMk cId="3949185058" sldId="2072"/>
            <ac:spMk id="6" creationId="{54FACC4A-64AC-F119-DFFF-A0A12084D189}"/>
          </ac:spMkLst>
        </pc:spChg>
        <pc:spChg chg="del">
          <ac:chgData name="Kasra Keshavarz" userId="d4789db2-93a2-4e3b-b8fe-e6f9225eaa6c" providerId="ADAL" clId="{5A329768-CC66-DE4A-ACA6-52A1EF982593}" dt="2025-02-18T06:09:38.758" v="4470" actId="478"/>
          <ac:spMkLst>
            <pc:docMk/>
            <pc:sldMk cId="3949185058" sldId="2072"/>
            <ac:spMk id="18" creationId="{29C66F62-5BF1-ED16-F1DF-B6B0AFB9519C}"/>
          </ac:spMkLst>
        </pc:spChg>
        <pc:picChg chg="del">
          <ac:chgData name="Kasra Keshavarz" userId="d4789db2-93a2-4e3b-b8fe-e6f9225eaa6c" providerId="ADAL" clId="{5A329768-CC66-DE4A-ACA6-52A1EF982593}" dt="2025-02-18T06:09:31.358" v="4466" actId="478"/>
          <ac:picMkLst>
            <pc:docMk/>
            <pc:sldMk cId="3949185058" sldId="2072"/>
            <ac:picMk id="5" creationId="{CD81793B-16BE-1F8C-EC51-AE9A5C50AA7C}"/>
          </ac:picMkLst>
        </pc:picChg>
        <pc:picChg chg="add mod">
          <ac:chgData name="Kasra Keshavarz" userId="d4789db2-93a2-4e3b-b8fe-e6f9225eaa6c" providerId="ADAL" clId="{5A329768-CC66-DE4A-ACA6-52A1EF982593}" dt="2025-02-18T06:09:37.179" v="4469" actId="1076"/>
          <ac:picMkLst>
            <pc:docMk/>
            <pc:sldMk cId="3949185058" sldId="2072"/>
            <ac:picMk id="13" creationId="{868DA1B6-C43E-B8E3-4FA4-198F39643F3B}"/>
          </ac:picMkLst>
        </pc:picChg>
      </pc:sldChg>
      <pc:sldChg chg="modSp mod">
        <pc:chgData name="Kasra Keshavarz" userId="d4789db2-93a2-4e3b-b8fe-e6f9225eaa6c" providerId="ADAL" clId="{5A329768-CC66-DE4A-ACA6-52A1EF982593}" dt="2025-02-14T03:59:39.121" v="3275"/>
        <pc:sldMkLst>
          <pc:docMk/>
          <pc:sldMk cId="3760015282" sldId="2073"/>
        </pc:sldMkLst>
        <pc:spChg chg="mod">
          <ac:chgData name="Kasra Keshavarz" userId="d4789db2-93a2-4e3b-b8fe-e6f9225eaa6c" providerId="ADAL" clId="{5A329768-CC66-DE4A-ACA6-52A1EF982593}" dt="2025-02-14T03:59:39.121" v="3275"/>
          <ac:spMkLst>
            <pc:docMk/>
            <pc:sldMk cId="3760015282" sldId="2073"/>
            <ac:spMk id="2" creationId="{BE9A4667-8C9F-D92D-8779-0454683855AB}"/>
          </ac:spMkLst>
        </pc:spChg>
      </pc:sldChg>
      <pc:sldChg chg="modSp del mod modShow">
        <pc:chgData name="Kasra Keshavarz" userId="d4789db2-93a2-4e3b-b8fe-e6f9225eaa6c" providerId="ADAL" clId="{5A329768-CC66-DE4A-ACA6-52A1EF982593}" dt="2025-02-18T17:48:29.698" v="4558" actId="2696"/>
        <pc:sldMkLst>
          <pc:docMk/>
          <pc:sldMk cId="664665034" sldId="2074"/>
        </pc:sldMkLst>
      </pc:sldChg>
      <pc:sldChg chg="add mod modShow">
        <pc:chgData name="Kasra Keshavarz" userId="d4789db2-93a2-4e3b-b8fe-e6f9225eaa6c" providerId="ADAL" clId="{5A329768-CC66-DE4A-ACA6-52A1EF982593}" dt="2025-02-18T18:17:28.022" v="4972" actId="729"/>
        <pc:sldMkLst>
          <pc:docMk/>
          <pc:sldMk cId="3316103242" sldId="2074"/>
        </pc:sldMkLst>
      </pc:sldChg>
      <pc:sldChg chg="modSp mod ord">
        <pc:chgData name="Kasra Keshavarz" userId="d4789db2-93a2-4e3b-b8fe-e6f9225eaa6c" providerId="ADAL" clId="{5A329768-CC66-DE4A-ACA6-52A1EF982593}" dt="2025-02-18T06:10:53.041" v="4482" actId="20578"/>
        <pc:sldMkLst>
          <pc:docMk/>
          <pc:sldMk cId="191439736" sldId="2075"/>
        </pc:sldMkLst>
        <pc:spChg chg="mod">
          <ac:chgData name="Kasra Keshavarz" userId="d4789db2-93a2-4e3b-b8fe-e6f9225eaa6c" providerId="ADAL" clId="{5A329768-CC66-DE4A-ACA6-52A1EF982593}" dt="2025-02-14T04:00:23.308" v="3284"/>
          <ac:spMkLst>
            <pc:docMk/>
            <pc:sldMk cId="191439736" sldId="2075"/>
            <ac:spMk id="2" creationId="{BE9A4667-8C9F-D92D-8779-0454683855AB}"/>
          </ac:spMkLst>
        </pc:spChg>
      </pc:sldChg>
      <pc:sldChg chg="del">
        <pc:chgData name="Kasra Keshavarz" userId="d4789db2-93a2-4e3b-b8fe-e6f9225eaa6c" providerId="ADAL" clId="{5A329768-CC66-DE4A-ACA6-52A1EF982593}" dt="2025-02-18T17:48:29.698" v="4558" actId="2696"/>
        <pc:sldMkLst>
          <pc:docMk/>
          <pc:sldMk cId="203610773" sldId="2081"/>
        </pc:sldMkLst>
      </pc:sldChg>
      <pc:sldChg chg="add mod modShow">
        <pc:chgData name="Kasra Keshavarz" userId="d4789db2-93a2-4e3b-b8fe-e6f9225eaa6c" providerId="ADAL" clId="{5A329768-CC66-DE4A-ACA6-52A1EF982593}" dt="2025-02-18T18:17:24.805" v="4970" actId="729"/>
        <pc:sldMkLst>
          <pc:docMk/>
          <pc:sldMk cId="1847418151" sldId="2081"/>
        </pc:sldMkLst>
      </pc:sldChg>
      <pc:sldChg chg="addSp delSp modSp del mod modShow">
        <pc:chgData name="Kasra Keshavarz" userId="d4789db2-93a2-4e3b-b8fe-e6f9225eaa6c" providerId="ADAL" clId="{5A329768-CC66-DE4A-ACA6-52A1EF982593}" dt="2025-02-18T17:48:29.698" v="4558" actId="2696"/>
        <pc:sldMkLst>
          <pc:docMk/>
          <pc:sldMk cId="232348438" sldId="2082"/>
        </pc:sldMkLst>
        <pc:picChg chg="add mod">
          <ac:chgData name="Kasra Keshavarz" userId="d4789db2-93a2-4e3b-b8fe-e6f9225eaa6c" providerId="ADAL" clId="{5A329768-CC66-DE4A-ACA6-52A1EF982593}" dt="2025-02-18T17:47:53.313" v="4543" actId="1076"/>
          <ac:picMkLst>
            <pc:docMk/>
            <pc:sldMk cId="232348438" sldId="2082"/>
            <ac:picMk id="3" creationId="{1A4CEDBC-DD34-5C00-9C14-F94A6E377E47}"/>
          </ac:picMkLst>
        </pc:picChg>
        <pc:picChg chg="del">
          <ac:chgData name="Kasra Keshavarz" userId="d4789db2-93a2-4e3b-b8fe-e6f9225eaa6c" providerId="ADAL" clId="{5A329768-CC66-DE4A-ACA6-52A1EF982593}" dt="2025-02-18T17:47:40.454" v="4539" actId="478"/>
          <ac:picMkLst>
            <pc:docMk/>
            <pc:sldMk cId="232348438" sldId="2082"/>
            <ac:picMk id="5" creationId="{CD81793B-16BE-1F8C-EC51-AE9A5C50AA7C}"/>
          </ac:picMkLst>
        </pc:picChg>
      </pc:sldChg>
      <pc:sldChg chg="add mod modShow">
        <pc:chgData name="Kasra Keshavarz" userId="d4789db2-93a2-4e3b-b8fe-e6f9225eaa6c" providerId="ADAL" clId="{5A329768-CC66-DE4A-ACA6-52A1EF982593}" dt="2025-02-18T18:17:22.510" v="4969" actId="729"/>
        <pc:sldMkLst>
          <pc:docMk/>
          <pc:sldMk cId="3699878570" sldId="2082"/>
        </pc:sldMkLst>
      </pc:sldChg>
      <pc:sldChg chg="modSp mod ord">
        <pc:chgData name="Kasra Keshavarz" userId="d4789db2-93a2-4e3b-b8fe-e6f9225eaa6c" providerId="ADAL" clId="{5A329768-CC66-DE4A-ACA6-52A1EF982593}" dt="2025-02-18T06:11:22.124" v="4486" actId="20578"/>
        <pc:sldMkLst>
          <pc:docMk/>
          <pc:sldMk cId="829323551" sldId="2083"/>
        </pc:sldMkLst>
        <pc:spChg chg="mod">
          <ac:chgData name="Kasra Keshavarz" userId="d4789db2-93a2-4e3b-b8fe-e6f9225eaa6c" providerId="ADAL" clId="{5A329768-CC66-DE4A-ACA6-52A1EF982593}" dt="2025-02-14T03:59:36.483" v="3274"/>
          <ac:spMkLst>
            <pc:docMk/>
            <pc:sldMk cId="829323551" sldId="2083"/>
            <ac:spMk id="2" creationId="{BE9A4667-8C9F-D92D-8779-0454683855AB}"/>
          </ac:spMkLst>
        </pc:spChg>
      </pc:sldChg>
      <pc:sldChg chg="modSp del mod">
        <pc:chgData name="Kasra Keshavarz" userId="d4789db2-93a2-4e3b-b8fe-e6f9225eaa6c" providerId="ADAL" clId="{5A329768-CC66-DE4A-ACA6-52A1EF982593}" dt="2025-02-14T04:00:56.465" v="3298" actId="2696"/>
        <pc:sldMkLst>
          <pc:docMk/>
          <pc:sldMk cId="1100364246" sldId="2084"/>
        </pc:sldMkLst>
      </pc:sldChg>
      <pc:sldChg chg="modSp mod ord">
        <pc:chgData name="Kasra Keshavarz" userId="d4789db2-93a2-4e3b-b8fe-e6f9225eaa6c" providerId="ADAL" clId="{5A329768-CC66-DE4A-ACA6-52A1EF982593}" dt="2025-02-18T06:10:53.041" v="4482" actId="20578"/>
        <pc:sldMkLst>
          <pc:docMk/>
          <pc:sldMk cId="1756676514" sldId="2085"/>
        </pc:sldMkLst>
        <pc:spChg chg="mod">
          <ac:chgData name="Kasra Keshavarz" userId="d4789db2-93a2-4e3b-b8fe-e6f9225eaa6c" providerId="ADAL" clId="{5A329768-CC66-DE4A-ACA6-52A1EF982593}" dt="2025-02-14T04:00:29.741" v="3289"/>
          <ac:spMkLst>
            <pc:docMk/>
            <pc:sldMk cId="1756676514" sldId="2085"/>
            <ac:spMk id="2" creationId="{9DED7830-F29D-94EC-3608-EAD3EE18C918}"/>
          </ac:spMkLst>
        </pc:spChg>
      </pc:sldChg>
      <pc:sldChg chg="addSp delSp modSp mod ord">
        <pc:chgData name="Kasra Keshavarz" userId="d4789db2-93a2-4e3b-b8fe-e6f9225eaa6c" providerId="ADAL" clId="{5A329768-CC66-DE4A-ACA6-52A1EF982593}" dt="2025-02-18T06:10:53.041" v="4482" actId="20578"/>
        <pc:sldMkLst>
          <pc:docMk/>
          <pc:sldMk cId="1876094562" sldId="2086"/>
        </pc:sldMkLst>
        <pc:spChg chg="mod">
          <ac:chgData name="Kasra Keshavarz" userId="d4789db2-93a2-4e3b-b8fe-e6f9225eaa6c" providerId="ADAL" clId="{5A329768-CC66-DE4A-ACA6-52A1EF982593}" dt="2025-02-14T04:00:26.974" v="3286"/>
          <ac:spMkLst>
            <pc:docMk/>
            <pc:sldMk cId="1876094562" sldId="2086"/>
            <ac:spMk id="2" creationId="{BE9A4667-8C9F-D92D-8779-0454683855AB}"/>
          </ac:spMkLst>
        </pc:spChg>
      </pc:sldChg>
      <pc:sldChg chg="delSp modSp del mod modShow">
        <pc:chgData name="Kasra Keshavarz" userId="d4789db2-93a2-4e3b-b8fe-e6f9225eaa6c" providerId="ADAL" clId="{5A329768-CC66-DE4A-ACA6-52A1EF982593}" dt="2025-02-18T17:48:29.698" v="4558" actId="2696"/>
        <pc:sldMkLst>
          <pc:docMk/>
          <pc:sldMk cId="2574033182" sldId="2087"/>
        </pc:sldMkLst>
        <pc:spChg chg="mod">
          <ac:chgData name="Kasra Keshavarz" userId="d4789db2-93a2-4e3b-b8fe-e6f9225eaa6c" providerId="ADAL" clId="{5A329768-CC66-DE4A-ACA6-52A1EF982593}" dt="2025-02-18T05:16:32" v="4220" actId="1036"/>
          <ac:spMkLst>
            <pc:docMk/>
            <pc:sldMk cId="2574033182" sldId="2087"/>
            <ac:spMk id="3" creationId="{4A5A7C67-E9FC-809D-0089-8E19C3016D9F}"/>
          </ac:spMkLst>
        </pc:spChg>
      </pc:sldChg>
      <pc:sldChg chg="add mod modShow">
        <pc:chgData name="Kasra Keshavarz" userId="d4789db2-93a2-4e3b-b8fe-e6f9225eaa6c" providerId="ADAL" clId="{5A329768-CC66-DE4A-ACA6-52A1EF982593}" dt="2025-02-18T18:17:15.654" v="4966" actId="729"/>
        <pc:sldMkLst>
          <pc:docMk/>
          <pc:sldMk cId="3651711503" sldId="2087"/>
        </pc:sldMkLst>
      </pc:sldChg>
      <pc:sldChg chg="modSp mod ord">
        <pc:chgData name="Kasra Keshavarz" userId="d4789db2-93a2-4e3b-b8fe-e6f9225eaa6c" providerId="ADAL" clId="{5A329768-CC66-DE4A-ACA6-52A1EF982593}" dt="2025-02-18T06:10:53.041" v="4482" actId="20578"/>
        <pc:sldMkLst>
          <pc:docMk/>
          <pc:sldMk cId="417277182" sldId="2088"/>
        </pc:sldMkLst>
        <pc:spChg chg="mod">
          <ac:chgData name="Kasra Keshavarz" userId="d4789db2-93a2-4e3b-b8fe-e6f9225eaa6c" providerId="ADAL" clId="{5A329768-CC66-DE4A-ACA6-52A1EF982593}" dt="2025-02-14T04:00:20.745" v="3283"/>
          <ac:spMkLst>
            <pc:docMk/>
            <pc:sldMk cId="417277182" sldId="2088"/>
            <ac:spMk id="2" creationId="{47BB8CF4-72A6-A90E-8E19-387F07DB5691}"/>
          </ac:spMkLst>
        </pc:spChg>
      </pc:sldChg>
      <pc:sldChg chg="modSp mod ord">
        <pc:chgData name="Kasra Keshavarz" userId="d4789db2-93a2-4e3b-b8fe-e6f9225eaa6c" providerId="ADAL" clId="{5A329768-CC66-DE4A-ACA6-52A1EF982593}" dt="2025-02-18T06:11:10.774" v="4485" actId="20578"/>
        <pc:sldMkLst>
          <pc:docMk/>
          <pc:sldMk cId="1979838913" sldId="2089"/>
        </pc:sldMkLst>
        <pc:spChg chg="mod">
          <ac:chgData name="Kasra Keshavarz" userId="d4789db2-93a2-4e3b-b8fe-e6f9225eaa6c" providerId="ADAL" clId="{5A329768-CC66-DE4A-ACA6-52A1EF982593}" dt="2025-02-14T04:00:16.206" v="3282"/>
          <ac:spMkLst>
            <pc:docMk/>
            <pc:sldMk cId="1979838913" sldId="2089"/>
            <ac:spMk id="2" creationId="{BE9A4667-8C9F-D92D-8779-0454683855AB}"/>
          </ac:spMkLst>
        </pc:spChg>
      </pc:sldChg>
      <pc:sldChg chg="modSp mod">
        <pc:chgData name="Kasra Keshavarz" userId="d4789db2-93a2-4e3b-b8fe-e6f9225eaa6c" providerId="ADAL" clId="{5A329768-CC66-DE4A-ACA6-52A1EF982593}" dt="2025-02-14T04:01:12.641" v="3299"/>
        <pc:sldMkLst>
          <pc:docMk/>
          <pc:sldMk cId="195243050" sldId="2090"/>
        </pc:sldMkLst>
        <pc:spChg chg="mod">
          <ac:chgData name="Kasra Keshavarz" userId="d4789db2-93a2-4e3b-b8fe-e6f9225eaa6c" providerId="ADAL" clId="{5A329768-CC66-DE4A-ACA6-52A1EF982593}" dt="2025-02-14T04:01:12.641" v="3299"/>
          <ac:spMkLst>
            <pc:docMk/>
            <pc:sldMk cId="195243050" sldId="2090"/>
            <ac:spMk id="2" creationId="{BE9A4667-8C9F-D92D-8779-0454683855AB}"/>
          </ac:spMkLst>
        </pc:spChg>
      </pc:sldChg>
      <pc:sldChg chg="modSp mod">
        <pc:chgData name="Kasra Keshavarz" userId="d4789db2-93a2-4e3b-b8fe-e6f9225eaa6c" providerId="ADAL" clId="{5A329768-CC66-DE4A-ACA6-52A1EF982593}" dt="2025-02-14T04:01:14.743" v="3300"/>
        <pc:sldMkLst>
          <pc:docMk/>
          <pc:sldMk cId="311725851" sldId="2091"/>
        </pc:sldMkLst>
        <pc:spChg chg="mod">
          <ac:chgData name="Kasra Keshavarz" userId="d4789db2-93a2-4e3b-b8fe-e6f9225eaa6c" providerId="ADAL" clId="{5A329768-CC66-DE4A-ACA6-52A1EF982593}" dt="2025-02-14T04:01:14.743" v="3300"/>
          <ac:spMkLst>
            <pc:docMk/>
            <pc:sldMk cId="311725851" sldId="2091"/>
            <ac:spMk id="2" creationId="{A9A8773E-FF69-AE79-234C-9FDF0F9FD786}"/>
          </ac:spMkLst>
        </pc:spChg>
      </pc:sldChg>
      <pc:sldChg chg="modSp mod">
        <pc:chgData name="Kasra Keshavarz" userId="d4789db2-93a2-4e3b-b8fe-e6f9225eaa6c" providerId="ADAL" clId="{5A329768-CC66-DE4A-ACA6-52A1EF982593}" dt="2025-02-14T04:01:16.659" v="3301"/>
        <pc:sldMkLst>
          <pc:docMk/>
          <pc:sldMk cId="3398472801" sldId="2092"/>
        </pc:sldMkLst>
        <pc:spChg chg="mod">
          <ac:chgData name="Kasra Keshavarz" userId="d4789db2-93a2-4e3b-b8fe-e6f9225eaa6c" providerId="ADAL" clId="{5A329768-CC66-DE4A-ACA6-52A1EF982593}" dt="2025-02-14T04:01:16.659" v="3301"/>
          <ac:spMkLst>
            <pc:docMk/>
            <pc:sldMk cId="3398472801" sldId="2092"/>
            <ac:spMk id="2" creationId="{3D9EAC1D-CC53-2403-702E-4DBB984D7F23}"/>
          </ac:spMkLst>
        </pc:spChg>
      </pc:sldChg>
      <pc:sldChg chg="modSp mod">
        <pc:chgData name="Kasra Keshavarz" userId="d4789db2-93a2-4e3b-b8fe-e6f9225eaa6c" providerId="ADAL" clId="{5A329768-CC66-DE4A-ACA6-52A1EF982593}" dt="2025-02-14T04:01:19.119" v="3302"/>
        <pc:sldMkLst>
          <pc:docMk/>
          <pc:sldMk cId="3672813226" sldId="2093"/>
        </pc:sldMkLst>
        <pc:spChg chg="mod">
          <ac:chgData name="Kasra Keshavarz" userId="d4789db2-93a2-4e3b-b8fe-e6f9225eaa6c" providerId="ADAL" clId="{5A329768-CC66-DE4A-ACA6-52A1EF982593}" dt="2025-02-14T04:01:19.119" v="3302"/>
          <ac:spMkLst>
            <pc:docMk/>
            <pc:sldMk cId="3672813226" sldId="2093"/>
            <ac:spMk id="2" creationId="{3D9EAC1D-CC53-2403-702E-4DBB984D7F23}"/>
          </ac:spMkLst>
        </pc:spChg>
      </pc:sldChg>
      <pc:sldChg chg="modSp mod">
        <pc:chgData name="Kasra Keshavarz" userId="d4789db2-93a2-4e3b-b8fe-e6f9225eaa6c" providerId="ADAL" clId="{5A329768-CC66-DE4A-ACA6-52A1EF982593}" dt="2025-02-14T04:01:21.376" v="3303"/>
        <pc:sldMkLst>
          <pc:docMk/>
          <pc:sldMk cId="3167808025" sldId="2094"/>
        </pc:sldMkLst>
        <pc:spChg chg="mod">
          <ac:chgData name="Kasra Keshavarz" userId="d4789db2-93a2-4e3b-b8fe-e6f9225eaa6c" providerId="ADAL" clId="{5A329768-CC66-DE4A-ACA6-52A1EF982593}" dt="2025-02-14T04:01:21.376" v="3303"/>
          <ac:spMkLst>
            <pc:docMk/>
            <pc:sldMk cId="3167808025" sldId="2094"/>
            <ac:spMk id="2" creationId="{C0D2CA87-DC41-DB0C-8A13-D149D658D11E}"/>
          </ac:spMkLst>
        </pc:spChg>
      </pc:sldChg>
      <pc:sldChg chg="modSp del mod">
        <pc:chgData name="Kasra Keshavarz" userId="d4789db2-93a2-4e3b-b8fe-e6f9225eaa6c" providerId="ADAL" clId="{5A329768-CC66-DE4A-ACA6-52A1EF982593}" dt="2025-02-18T06:11:40.959" v="4489" actId="2696"/>
        <pc:sldMkLst>
          <pc:docMk/>
          <pc:sldMk cId="4172779191" sldId="2095"/>
        </pc:sldMkLst>
      </pc:sldChg>
      <pc:sldChg chg="del">
        <pc:chgData name="Kasra Keshavarz" userId="d4789db2-93a2-4e3b-b8fe-e6f9225eaa6c" providerId="ADAL" clId="{5A329768-CC66-DE4A-ACA6-52A1EF982593}" dt="2025-02-14T04:02:53.937" v="3336" actId="2696"/>
        <pc:sldMkLst>
          <pc:docMk/>
          <pc:sldMk cId="2429674893" sldId="2096"/>
        </pc:sldMkLst>
      </pc:sldChg>
      <pc:sldChg chg="del">
        <pc:chgData name="Kasra Keshavarz" userId="d4789db2-93a2-4e3b-b8fe-e6f9225eaa6c" providerId="ADAL" clId="{5A329768-CC66-DE4A-ACA6-52A1EF982593}" dt="2025-02-14T04:02:54.771" v="3337" actId="2696"/>
        <pc:sldMkLst>
          <pc:docMk/>
          <pc:sldMk cId="1587421504" sldId="2097"/>
        </pc:sldMkLst>
      </pc:sldChg>
      <pc:sldChg chg="del">
        <pc:chgData name="Kasra Keshavarz" userId="d4789db2-93a2-4e3b-b8fe-e6f9225eaa6c" providerId="ADAL" clId="{5A329768-CC66-DE4A-ACA6-52A1EF982593}" dt="2025-02-14T04:02:55.218" v="3338" actId="2696"/>
        <pc:sldMkLst>
          <pc:docMk/>
          <pc:sldMk cId="3723639174" sldId="2098"/>
        </pc:sldMkLst>
      </pc:sldChg>
      <pc:sldChg chg="add del mod modShow">
        <pc:chgData name="Kasra Keshavarz" userId="d4789db2-93a2-4e3b-b8fe-e6f9225eaa6c" providerId="ADAL" clId="{5A329768-CC66-DE4A-ACA6-52A1EF982593}" dt="2025-02-18T18:27:04.576" v="4978" actId="2696"/>
        <pc:sldMkLst>
          <pc:docMk/>
          <pc:sldMk cId="139548307" sldId="2099"/>
        </pc:sldMkLst>
      </pc:sldChg>
      <pc:sldChg chg="addSp delSp modSp del mod modShow">
        <pc:chgData name="Kasra Keshavarz" userId="d4789db2-93a2-4e3b-b8fe-e6f9225eaa6c" providerId="ADAL" clId="{5A329768-CC66-DE4A-ACA6-52A1EF982593}" dt="2025-02-18T17:48:29.698" v="4558" actId="2696"/>
        <pc:sldMkLst>
          <pc:docMk/>
          <pc:sldMk cId="3443926075" sldId="2099"/>
        </pc:sldMkLst>
      </pc:sldChg>
      <pc:sldChg chg="mod ord modShow">
        <pc:chgData name="Kasra Keshavarz" userId="d4789db2-93a2-4e3b-b8fe-e6f9225eaa6c" providerId="ADAL" clId="{5A329768-CC66-DE4A-ACA6-52A1EF982593}" dt="2025-02-18T16:51:16.539" v="4495" actId="729"/>
        <pc:sldMkLst>
          <pc:docMk/>
          <pc:sldMk cId="1490208940" sldId="2101"/>
        </pc:sldMkLst>
      </pc:sldChg>
      <pc:sldChg chg="modSp mod">
        <pc:chgData name="Kasra Keshavarz" userId="d4789db2-93a2-4e3b-b8fe-e6f9225eaa6c" providerId="ADAL" clId="{5A329768-CC66-DE4A-ACA6-52A1EF982593}" dt="2025-02-14T03:59:28.424" v="3272"/>
        <pc:sldMkLst>
          <pc:docMk/>
          <pc:sldMk cId="489018692" sldId="2102"/>
        </pc:sldMkLst>
        <pc:spChg chg="mod">
          <ac:chgData name="Kasra Keshavarz" userId="d4789db2-93a2-4e3b-b8fe-e6f9225eaa6c" providerId="ADAL" clId="{5A329768-CC66-DE4A-ACA6-52A1EF982593}" dt="2025-02-14T03:59:28.424" v="3272"/>
          <ac:spMkLst>
            <pc:docMk/>
            <pc:sldMk cId="489018692" sldId="2102"/>
            <ac:spMk id="11" creationId="{3378BD0A-D02D-FEF6-A503-2BF15CEE19F3}"/>
          </ac:spMkLst>
        </pc:spChg>
      </pc:sldChg>
      <pc:sldChg chg="del">
        <pc:chgData name="Kasra Keshavarz" userId="d4789db2-93a2-4e3b-b8fe-e6f9225eaa6c" providerId="ADAL" clId="{5A329768-CC66-DE4A-ACA6-52A1EF982593}" dt="2025-02-14T02:21:34.257" v="2284" actId="2696"/>
        <pc:sldMkLst>
          <pc:docMk/>
          <pc:sldMk cId="1577858934" sldId="2103"/>
        </pc:sldMkLst>
      </pc:sldChg>
      <pc:sldChg chg="addSp modSp mod">
        <pc:chgData name="Kasra Keshavarz" userId="d4789db2-93a2-4e3b-b8fe-e6f9225eaa6c" providerId="ADAL" clId="{5A329768-CC66-DE4A-ACA6-52A1EF982593}" dt="2025-02-18T06:08:42.338" v="4449" actId="20577"/>
        <pc:sldMkLst>
          <pc:docMk/>
          <pc:sldMk cId="145012878" sldId="2104"/>
        </pc:sldMkLst>
        <pc:spChg chg="mod">
          <ac:chgData name="Kasra Keshavarz" userId="d4789db2-93a2-4e3b-b8fe-e6f9225eaa6c" providerId="ADAL" clId="{5A329768-CC66-DE4A-ACA6-52A1EF982593}" dt="2025-02-14T04:16:28.182" v="3380"/>
          <ac:spMkLst>
            <pc:docMk/>
            <pc:sldMk cId="145012878" sldId="2104"/>
            <ac:spMk id="2" creationId="{BCD3896D-A24F-8FC9-5AEE-ECD735A5734E}"/>
          </ac:spMkLst>
        </pc:spChg>
        <pc:spChg chg="add mod">
          <ac:chgData name="Kasra Keshavarz" userId="d4789db2-93a2-4e3b-b8fe-e6f9225eaa6c" providerId="ADAL" clId="{5A329768-CC66-DE4A-ACA6-52A1EF982593}" dt="2025-02-18T05:13:47.099" v="4203" actId="1076"/>
          <ac:spMkLst>
            <pc:docMk/>
            <pc:sldMk cId="145012878" sldId="2104"/>
            <ac:spMk id="5" creationId="{B571284D-0B87-236D-BCAC-37AAE24AF561}"/>
          </ac:spMkLst>
        </pc:spChg>
        <pc:spChg chg="add mod">
          <ac:chgData name="Kasra Keshavarz" userId="d4789db2-93a2-4e3b-b8fe-e6f9225eaa6c" providerId="ADAL" clId="{5A329768-CC66-DE4A-ACA6-52A1EF982593}" dt="2025-02-18T06:08:42.338" v="4449" actId="20577"/>
          <ac:spMkLst>
            <pc:docMk/>
            <pc:sldMk cId="145012878" sldId="2104"/>
            <ac:spMk id="7" creationId="{FD033D3A-66E7-02F0-0066-4FD27BF6C300}"/>
          </ac:spMkLst>
        </pc:spChg>
      </pc:sldChg>
      <pc:sldChg chg="addSp delSp modSp mod ord">
        <pc:chgData name="Kasra Keshavarz" userId="d4789db2-93a2-4e3b-b8fe-e6f9225eaa6c" providerId="ADAL" clId="{5A329768-CC66-DE4A-ACA6-52A1EF982593}" dt="2025-02-14T03:51:50.701" v="3127" actId="20578"/>
        <pc:sldMkLst>
          <pc:docMk/>
          <pc:sldMk cId="2430695414" sldId="2105"/>
        </pc:sldMkLst>
        <pc:spChg chg="mod">
          <ac:chgData name="Kasra Keshavarz" userId="d4789db2-93a2-4e3b-b8fe-e6f9225eaa6c" providerId="ADAL" clId="{5A329768-CC66-DE4A-ACA6-52A1EF982593}" dt="2025-02-14T02:57:17.803" v="2900" actId="20577"/>
          <ac:spMkLst>
            <pc:docMk/>
            <pc:sldMk cId="2430695414" sldId="2105"/>
            <ac:spMk id="3" creationId="{333CCA65-F8EE-B12F-086F-691E4B756F8A}"/>
          </ac:spMkLst>
        </pc:spChg>
      </pc:sldChg>
      <pc:sldChg chg="add del mod modShow">
        <pc:chgData name="Kasra Keshavarz" userId="d4789db2-93a2-4e3b-b8fe-e6f9225eaa6c" providerId="ADAL" clId="{5A329768-CC66-DE4A-ACA6-52A1EF982593}" dt="2025-02-18T18:26:52.625" v="4976" actId="2696"/>
        <pc:sldMkLst>
          <pc:docMk/>
          <pc:sldMk cId="541000851" sldId="2107"/>
        </pc:sldMkLst>
      </pc:sldChg>
      <pc:sldChg chg="del mod modShow">
        <pc:chgData name="Kasra Keshavarz" userId="d4789db2-93a2-4e3b-b8fe-e6f9225eaa6c" providerId="ADAL" clId="{5A329768-CC66-DE4A-ACA6-52A1EF982593}" dt="2025-02-18T17:48:29.698" v="4558" actId="2696"/>
        <pc:sldMkLst>
          <pc:docMk/>
          <pc:sldMk cId="3595987550" sldId="2107"/>
        </pc:sldMkLst>
      </pc:sldChg>
      <pc:sldChg chg="del">
        <pc:chgData name="Kasra Keshavarz" userId="d4789db2-93a2-4e3b-b8fe-e6f9225eaa6c" providerId="ADAL" clId="{5A329768-CC66-DE4A-ACA6-52A1EF982593}" dt="2025-02-18T06:10:56.602" v="4483" actId="2696"/>
        <pc:sldMkLst>
          <pc:docMk/>
          <pc:sldMk cId="2250942752" sldId="2109"/>
        </pc:sldMkLst>
      </pc:sldChg>
      <pc:sldChg chg="ord">
        <pc:chgData name="Kasra Keshavarz" userId="d4789db2-93a2-4e3b-b8fe-e6f9225eaa6c" providerId="ADAL" clId="{5A329768-CC66-DE4A-ACA6-52A1EF982593}" dt="2025-02-18T06:10:53.041" v="4482" actId="20578"/>
        <pc:sldMkLst>
          <pc:docMk/>
          <pc:sldMk cId="1291730897" sldId="2110"/>
        </pc:sldMkLst>
      </pc:sldChg>
      <pc:sldChg chg="ord">
        <pc:chgData name="Kasra Keshavarz" userId="d4789db2-93a2-4e3b-b8fe-e6f9225eaa6c" providerId="ADAL" clId="{5A329768-CC66-DE4A-ACA6-52A1EF982593}" dt="2025-02-18T17:49:42.478" v="4562" actId="20578"/>
        <pc:sldMkLst>
          <pc:docMk/>
          <pc:sldMk cId="2485014786" sldId="2111"/>
        </pc:sldMkLst>
      </pc:sldChg>
      <pc:sldChg chg="addSp modSp add mod">
        <pc:chgData name="Kasra Keshavarz" userId="d4789db2-93a2-4e3b-b8fe-e6f9225eaa6c" providerId="ADAL" clId="{5A329768-CC66-DE4A-ACA6-52A1EF982593}" dt="2025-02-14T04:05:34.158" v="3364" actId="20577"/>
        <pc:sldMkLst>
          <pc:docMk/>
          <pc:sldMk cId="1323254149" sldId="2112"/>
        </pc:sldMkLst>
        <pc:spChg chg="mod">
          <ac:chgData name="Kasra Keshavarz" userId="d4789db2-93a2-4e3b-b8fe-e6f9225eaa6c" providerId="ADAL" clId="{5A329768-CC66-DE4A-ACA6-52A1EF982593}" dt="2025-02-14T04:05:34.158" v="3364" actId="20577"/>
          <ac:spMkLst>
            <pc:docMk/>
            <pc:sldMk cId="1323254149" sldId="2112"/>
            <ac:spMk id="3" creationId="{0EC2AF0A-39D7-EBF3-AE39-9A3EF5E2416C}"/>
          </ac:spMkLst>
        </pc:spChg>
        <pc:spChg chg="add mod">
          <ac:chgData name="Kasra Keshavarz" userId="d4789db2-93a2-4e3b-b8fe-e6f9225eaa6c" providerId="ADAL" clId="{5A329768-CC66-DE4A-ACA6-52A1EF982593}" dt="2025-02-13T22:14:11.985" v="587" actId="1035"/>
          <ac:spMkLst>
            <pc:docMk/>
            <pc:sldMk cId="1323254149" sldId="2112"/>
            <ac:spMk id="5" creationId="{814E7CFD-8B04-6DB9-E4AC-8FD802B9758A}"/>
          </ac:spMkLst>
        </pc:spChg>
      </pc:sldChg>
      <pc:sldChg chg="add del">
        <pc:chgData name="Kasra Keshavarz" userId="d4789db2-93a2-4e3b-b8fe-e6f9225eaa6c" providerId="ADAL" clId="{5A329768-CC66-DE4A-ACA6-52A1EF982593}" dt="2025-02-13T22:35:09.807" v="1599" actId="2696"/>
        <pc:sldMkLst>
          <pc:docMk/>
          <pc:sldMk cId="780458968" sldId="2113"/>
        </pc:sldMkLst>
      </pc:sldChg>
      <pc:sldChg chg="addSp delSp modSp new mod modTransition">
        <pc:chgData name="Kasra Keshavarz" userId="d4789db2-93a2-4e3b-b8fe-e6f9225eaa6c" providerId="ADAL" clId="{5A329768-CC66-DE4A-ACA6-52A1EF982593}" dt="2025-02-18T03:52:45.227" v="3407" actId="20577"/>
        <pc:sldMkLst>
          <pc:docMk/>
          <pc:sldMk cId="2291382273" sldId="2114"/>
        </pc:sldMkLst>
        <pc:spChg chg="mod">
          <ac:chgData name="Kasra Keshavarz" userId="d4789db2-93a2-4e3b-b8fe-e6f9225eaa6c" providerId="ADAL" clId="{5A329768-CC66-DE4A-ACA6-52A1EF982593}" dt="2025-02-13T22:18:24.046" v="599"/>
          <ac:spMkLst>
            <pc:docMk/>
            <pc:sldMk cId="2291382273" sldId="2114"/>
            <ac:spMk id="2" creationId="{A971F14A-0777-1235-B36B-CBF93CA5ACCF}"/>
          </ac:spMkLst>
        </pc:spChg>
        <pc:spChg chg="add mod">
          <ac:chgData name="Kasra Keshavarz" userId="d4789db2-93a2-4e3b-b8fe-e6f9225eaa6c" providerId="ADAL" clId="{5A329768-CC66-DE4A-ACA6-52A1EF982593}" dt="2025-02-18T03:52:45.227" v="3407" actId="20577"/>
          <ac:spMkLst>
            <pc:docMk/>
            <pc:sldMk cId="2291382273" sldId="2114"/>
            <ac:spMk id="6" creationId="{0F5EF8BD-6B58-0E18-59D5-533F6F300292}"/>
          </ac:spMkLst>
        </pc:spChg>
        <pc:spChg chg="add mod">
          <ac:chgData name="Kasra Keshavarz" userId="d4789db2-93a2-4e3b-b8fe-e6f9225eaa6c" providerId="ADAL" clId="{5A329768-CC66-DE4A-ACA6-52A1EF982593}" dt="2025-02-13T22:45:05.555" v="1736" actId="20577"/>
          <ac:spMkLst>
            <pc:docMk/>
            <pc:sldMk cId="2291382273" sldId="2114"/>
            <ac:spMk id="7" creationId="{E6B25DE1-37E0-69E7-145F-9423F8593B17}"/>
          </ac:spMkLst>
        </pc:spChg>
        <pc:picChg chg="add mod">
          <ac:chgData name="Kasra Keshavarz" userId="d4789db2-93a2-4e3b-b8fe-e6f9225eaa6c" providerId="ADAL" clId="{5A329768-CC66-DE4A-ACA6-52A1EF982593}" dt="2025-02-13T22:18:18.905" v="598" actId="1076"/>
          <ac:picMkLst>
            <pc:docMk/>
            <pc:sldMk cId="2291382273" sldId="2114"/>
            <ac:picMk id="5" creationId="{974DE1C0-7517-7923-32A9-62B38C4EC40D}"/>
          </ac:picMkLst>
        </pc:picChg>
      </pc:sldChg>
      <pc:sldChg chg="addSp delSp modSp add mod modTransition">
        <pc:chgData name="Kasra Keshavarz" userId="d4789db2-93a2-4e3b-b8fe-e6f9225eaa6c" providerId="ADAL" clId="{5A329768-CC66-DE4A-ACA6-52A1EF982593}" dt="2025-02-13T22:37:33.634" v="1648" actId="20577"/>
        <pc:sldMkLst>
          <pc:docMk/>
          <pc:sldMk cId="659475246" sldId="2115"/>
        </pc:sldMkLst>
        <pc:spChg chg="mod">
          <ac:chgData name="Kasra Keshavarz" userId="d4789db2-93a2-4e3b-b8fe-e6f9225eaa6c" providerId="ADAL" clId="{5A329768-CC66-DE4A-ACA6-52A1EF982593}" dt="2025-02-13T22:37:14.239" v="1622" actId="20577"/>
          <ac:spMkLst>
            <pc:docMk/>
            <pc:sldMk cId="659475246" sldId="2115"/>
            <ac:spMk id="7" creationId="{E42DF8A3-CB14-66F2-1896-A1984E8EF1EC}"/>
          </ac:spMkLst>
        </pc:spChg>
      </pc:sldChg>
      <pc:sldChg chg="modSp add mod">
        <pc:chgData name="Kasra Keshavarz" userId="d4789db2-93a2-4e3b-b8fe-e6f9225eaa6c" providerId="ADAL" clId="{5A329768-CC66-DE4A-ACA6-52A1EF982593}" dt="2025-02-14T04:05:29.616" v="3361" actId="20577"/>
        <pc:sldMkLst>
          <pc:docMk/>
          <pc:sldMk cId="3683742984" sldId="2116"/>
        </pc:sldMkLst>
        <pc:spChg chg="mod">
          <ac:chgData name="Kasra Keshavarz" userId="d4789db2-93a2-4e3b-b8fe-e6f9225eaa6c" providerId="ADAL" clId="{5A329768-CC66-DE4A-ACA6-52A1EF982593}" dt="2025-02-14T04:05:29.616" v="3361" actId="20577"/>
          <ac:spMkLst>
            <pc:docMk/>
            <pc:sldMk cId="3683742984" sldId="2116"/>
            <ac:spMk id="3" creationId="{F02DA2C4-181C-7F0D-BE09-87240617EC6F}"/>
          </ac:spMkLst>
        </pc:spChg>
        <pc:spChg chg="mod">
          <ac:chgData name="Kasra Keshavarz" userId="d4789db2-93a2-4e3b-b8fe-e6f9225eaa6c" providerId="ADAL" clId="{5A329768-CC66-DE4A-ACA6-52A1EF982593}" dt="2025-02-13T22:39:54.425" v="1693" actId="1035"/>
          <ac:spMkLst>
            <pc:docMk/>
            <pc:sldMk cId="3683742984" sldId="2116"/>
            <ac:spMk id="5" creationId="{195F21D4-3D23-0A6E-0176-078D8B9E9F2C}"/>
          </ac:spMkLst>
        </pc:spChg>
      </pc:sldChg>
      <pc:sldChg chg="addSp delSp modSp new mod modAnim modNotesTx">
        <pc:chgData name="Kasra Keshavarz" userId="d4789db2-93a2-4e3b-b8fe-e6f9225eaa6c" providerId="ADAL" clId="{5A329768-CC66-DE4A-ACA6-52A1EF982593}" dt="2025-02-18T04:12:08.248" v="3586" actId="20577"/>
        <pc:sldMkLst>
          <pc:docMk/>
          <pc:sldMk cId="769896383" sldId="2117"/>
        </pc:sldMkLst>
        <pc:spChg chg="mod">
          <ac:chgData name="Kasra Keshavarz" userId="d4789db2-93a2-4e3b-b8fe-e6f9225eaa6c" providerId="ADAL" clId="{5A329768-CC66-DE4A-ACA6-52A1EF982593}" dt="2025-02-14T02:48:37.917" v="2697"/>
          <ac:spMkLst>
            <pc:docMk/>
            <pc:sldMk cId="769896383" sldId="2117"/>
            <ac:spMk id="2" creationId="{D00BB522-FE1C-37E0-E941-22F31FBD8E94}"/>
          </ac:spMkLst>
        </pc:spChg>
        <pc:spChg chg="mod">
          <ac:chgData name="Kasra Keshavarz" userId="d4789db2-93a2-4e3b-b8fe-e6f9225eaa6c" providerId="ADAL" clId="{5A329768-CC66-DE4A-ACA6-52A1EF982593}" dt="2025-02-14T02:55:46.558" v="2740" actId="1076"/>
          <ac:spMkLst>
            <pc:docMk/>
            <pc:sldMk cId="769896383" sldId="2117"/>
            <ac:spMk id="14" creationId="{B9E2FF37-BA64-FCF9-D201-85785841B103}"/>
          </ac:spMkLst>
        </pc:spChg>
        <pc:spChg chg="add mod">
          <ac:chgData name="Kasra Keshavarz" userId="d4789db2-93a2-4e3b-b8fe-e6f9225eaa6c" providerId="ADAL" clId="{5A329768-CC66-DE4A-ACA6-52A1EF982593}" dt="2025-02-14T02:56:41.489" v="2846" actId="404"/>
          <ac:spMkLst>
            <pc:docMk/>
            <pc:sldMk cId="769896383" sldId="2117"/>
            <ac:spMk id="16" creationId="{9A3C5D49-8BA2-E391-BAF1-2DF5B141534F}"/>
          </ac:spMkLst>
        </pc:spChg>
        <pc:grpChg chg="add">
          <ac:chgData name="Kasra Keshavarz" userId="d4789db2-93a2-4e3b-b8fe-e6f9225eaa6c" providerId="ADAL" clId="{5A329768-CC66-DE4A-ACA6-52A1EF982593}" dt="2025-02-18T04:09:45.978" v="3431" actId="164"/>
          <ac:grpSpMkLst>
            <pc:docMk/>
            <pc:sldMk cId="769896383" sldId="2117"/>
            <ac:grpSpMk id="3" creationId="{125B379A-1DD4-EA66-7167-21A1E60F9614}"/>
          </ac:grpSpMkLst>
        </pc:grpChg>
        <pc:grpChg chg="add mod">
          <ac:chgData name="Kasra Keshavarz" userId="d4789db2-93a2-4e3b-b8fe-e6f9225eaa6c" providerId="ADAL" clId="{5A329768-CC66-DE4A-ACA6-52A1EF982593}" dt="2025-02-14T02:55:46.558" v="2740" actId="1076"/>
          <ac:grpSpMkLst>
            <pc:docMk/>
            <pc:sldMk cId="769896383" sldId="2117"/>
            <ac:grpSpMk id="12" creationId="{024172AB-73AB-4D76-6C61-69A6FBE7B13E}"/>
          </ac:grpSpMkLst>
        </pc:grpChg>
        <pc:picChg chg="add mod">
          <ac:chgData name="Kasra Keshavarz" userId="d4789db2-93a2-4e3b-b8fe-e6f9225eaa6c" providerId="ADAL" clId="{5A329768-CC66-DE4A-ACA6-52A1EF982593}" dt="2025-02-14T02:55:54.724" v="2744" actId="1076"/>
          <ac:picMkLst>
            <pc:docMk/>
            <pc:sldMk cId="769896383" sldId="2117"/>
            <ac:picMk id="10" creationId="{F4097B08-8B7F-678B-CE24-C94A2D64B775}"/>
          </ac:picMkLst>
        </pc:picChg>
        <pc:picChg chg="mod">
          <ac:chgData name="Kasra Keshavarz" userId="d4789db2-93a2-4e3b-b8fe-e6f9225eaa6c" providerId="ADAL" clId="{5A329768-CC66-DE4A-ACA6-52A1EF982593}" dt="2025-02-14T02:55:46.558" v="2740" actId="1076"/>
          <ac:picMkLst>
            <pc:docMk/>
            <pc:sldMk cId="769896383" sldId="2117"/>
            <ac:picMk id="13" creationId="{806CF3FF-FDDD-738C-1B77-B303E95D147F}"/>
          </ac:picMkLst>
        </pc:picChg>
        <pc:picChg chg="mod">
          <ac:chgData name="Kasra Keshavarz" userId="d4789db2-93a2-4e3b-b8fe-e6f9225eaa6c" providerId="ADAL" clId="{5A329768-CC66-DE4A-ACA6-52A1EF982593}" dt="2025-02-14T02:55:46.558" v="2740" actId="1076"/>
          <ac:picMkLst>
            <pc:docMk/>
            <pc:sldMk cId="769896383" sldId="2117"/>
            <ac:picMk id="15" creationId="{70B79319-1931-BB27-D151-68AB49D58A1D}"/>
          </ac:picMkLst>
        </pc:picChg>
        <pc:picChg chg="add mod">
          <ac:chgData name="Kasra Keshavarz" userId="d4789db2-93a2-4e3b-b8fe-e6f9225eaa6c" providerId="ADAL" clId="{5A329768-CC66-DE4A-ACA6-52A1EF982593}" dt="2025-02-14T02:56:45.479" v="2847" actId="1076"/>
          <ac:picMkLst>
            <pc:docMk/>
            <pc:sldMk cId="769896383" sldId="2117"/>
            <ac:picMk id="4100" creationId="{5D55EE3C-41D4-D516-CC56-335B35F25203}"/>
          </ac:picMkLst>
        </pc:picChg>
      </pc:sldChg>
      <pc:sldChg chg="addSp delSp modSp add mod ord modAnim modNotesTx">
        <pc:chgData name="Kasra Keshavarz" userId="d4789db2-93a2-4e3b-b8fe-e6f9225eaa6c" providerId="ADAL" clId="{5A329768-CC66-DE4A-ACA6-52A1EF982593}" dt="2025-02-14T03:51:59.207" v="3129" actId="20578"/>
        <pc:sldMkLst>
          <pc:docMk/>
          <pc:sldMk cId="3167390267" sldId="2118"/>
        </pc:sldMkLst>
        <pc:spChg chg="mod">
          <ac:chgData name="Kasra Keshavarz" userId="d4789db2-93a2-4e3b-b8fe-e6f9225eaa6c" providerId="ADAL" clId="{5A329768-CC66-DE4A-ACA6-52A1EF982593}" dt="2025-02-14T03:45:49.027" v="2938" actId="1076"/>
          <ac:spMkLst>
            <pc:docMk/>
            <pc:sldMk cId="3167390267" sldId="2118"/>
            <ac:spMk id="8" creationId="{1243D51A-F745-6C62-1C52-0F904CB2C280}"/>
          </ac:spMkLst>
        </pc:spChg>
        <pc:grpChg chg="add mod">
          <ac:chgData name="Kasra Keshavarz" userId="d4789db2-93a2-4e3b-b8fe-e6f9225eaa6c" providerId="ADAL" clId="{5A329768-CC66-DE4A-ACA6-52A1EF982593}" dt="2025-02-14T03:45:49.027" v="2938" actId="1076"/>
          <ac:grpSpMkLst>
            <pc:docMk/>
            <pc:sldMk cId="3167390267" sldId="2118"/>
            <ac:grpSpMk id="3" creationId="{9267E769-DB6C-2A2E-79A8-F9C712872169}"/>
          </ac:grpSpMkLst>
        </pc:grpChg>
        <pc:picChg chg="mod">
          <ac:chgData name="Kasra Keshavarz" userId="d4789db2-93a2-4e3b-b8fe-e6f9225eaa6c" providerId="ADAL" clId="{5A329768-CC66-DE4A-ACA6-52A1EF982593}" dt="2025-02-14T03:45:49.027" v="2938" actId="1076"/>
          <ac:picMkLst>
            <pc:docMk/>
            <pc:sldMk cId="3167390267" sldId="2118"/>
            <ac:picMk id="5" creationId="{51B263C2-82E0-11CA-A83D-55FC480AB219}"/>
          </ac:picMkLst>
        </pc:picChg>
        <pc:picChg chg="mod">
          <ac:chgData name="Kasra Keshavarz" userId="d4789db2-93a2-4e3b-b8fe-e6f9225eaa6c" providerId="ADAL" clId="{5A329768-CC66-DE4A-ACA6-52A1EF982593}" dt="2025-02-14T03:45:49.027" v="2938" actId="1076"/>
          <ac:picMkLst>
            <pc:docMk/>
            <pc:sldMk cId="3167390267" sldId="2118"/>
            <ac:picMk id="9" creationId="{B5A381E8-4F3C-A7C9-D7D1-4A15C40BC5F2}"/>
          </ac:picMkLst>
        </pc:picChg>
        <pc:picChg chg="add mod">
          <ac:chgData name="Kasra Keshavarz" userId="d4789db2-93a2-4e3b-b8fe-e6f9225eaa6c" providerId="ADAL" clId="{5A329768-CC66-DE4A-ACA6-52A1EF982593}" dt="2025-02-14T03:46:31.793" v="2942" actId="1076"/>
          <ac:picMkLst>
            <pc:docMk/>
            <pc:sldMk cId="3167390267" sldId="2118"/>
            <ac:picMk id="10" creationId="{72456B08-F562-1C31-22F0-5E1DECEF4FD0}"/>
          </ac:picMkLst>
        </pc:picChg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591886779" sldId="2285"/>
        </pc:sldMkLst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2005731178" sldId="2296"/>
        </pc:sldMkLst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557768839" sldId="2297"/>
        </pc:sldMkLst>
      </pc:sldChg>
      <pc:sldChg chg="add">
        <pc:chgData name="Kasra Keshavarz" userId="d4789db2-93a2-4e3b-b8fe-e6f9225eaa6c" providerId="ADAL" clId="{5A329768-CC66-DE4A-ACA6-52A1EF982593}" dt="2025-02-18T16:49:40.724" v="4490"/>
        <pc:sldMkLst>
          <pc:docMk/>
          <pc:sldMk cId="222222487" sldId="2298"/>
        </pc:sldMkLst>
      </pc:sldChg>
      <pc:sldChg chg="add ord">
        <pc:chgData name="Kasra Keshavarz" userId="d4789db2-93a2-4e3b-b8fe-e6f9225eaa6c" providerId="ADAL" clId="{5A329768-CC66-DE4A-ACA6-52A1EF982593}" dt="2025-02-18T16:51:08.830" v="4494" actId="20578"/>
        <pc:sldMkLst>
          <pc:docMk/>
          <pc:sldMk cId="1665799399" sldId="2299"/>
        </pc:sldMkLst>
      </pc:sldChg>
      <pc:sldChg chg="modSp add mod modAnim">
        <pc:chgData name="Kasra Keshavarz" userId="d4789db2-93a2-4e3b-b8fe-e6f9225eaa6c" providerId="ADAL" clId="{5A329768-CC66-DE4A-ACA6-52A1EF982593}" dt="2025-02-18T18:27:46.641" v="4984"/>
        <pc:sldMkLst>
          <pc:docMk/>
          <pc:sldMk cId="1003213627" sldId="5169"/>
        </pc:sldMkLst>
        <pc:spChg chg="mod">
          <ac:chgData name="Kasra Keshavarz" userId="d4789db2-93a2-4e3b-b8fe-e6f9225eaa6c" providerId="ADAL" clId="{5A329768-CC66-DE4A-ACA6-52A1EF982593}" dt="2025-02-18T04:14:59.658" v="3598" actId="20577"/>
          <ac:spMkLst>
            <pc:docMk/>
            <pc:sldMk cId="1003213627" sldId="5169"/>
            <ac:spMk id="2" creationId="{91036B40-DCC8-B959-988D-EFD61671844D}"/>
          </ac:spMkLst>
        </pc:spChg>
      </pc:sldChg>
      <pc:sldChg chg="add del">
        <pc:chgData name="Kasra Keshavarz" userId="d4789db2-93a2-4e3b-b8fe-e6f9225eaa6c" providerId="ADAL" clId="{5A329768-CC66-DE4A-ACA6-52A1EF982593}" dt="2025-02-14T03:57:01.921" v="3186" actId="2696"/>
        <pc:sldMkLst>
          <pc:docMk/>
          <pc:sldMk cId="175857084" sldId="5170"/>
        </pc:sldMkLst>
      </pc:sldChg>
      <pc:sldChg chg="modSp add mod">
        <pc:chgData name="Kasra Keshavarz" userId="d4789db2-93a2-4e3b-b8fe-e6f9225eaa6c" providerId="ADAL" clId="{5A329768-CC66-DE4A-ACA6-52A1EF982593}" dt="2025-02-14T04:05:19.968" v="3358" actId="20577"/>
        <pc:sldMkLst>
          <pc:docMk/>
          <pc:sldMk cId="3858481622" sldId="5170"/>
        </pc:sldMkLst>
        <pc:spChg chg="mod">
          <ac:chgData name="Kasra Keshavarz" userId="d4789db2-93a2-4e3b-b8fe-e6f9225eaa6c" providerId="ADAL" clId="{5A329768-CC66-DE4A-ACA6-52A1EF982593}" dt="2025-02-14T04:05:19.968" v="3358" actId="20577"/>
          <ac:spMkLst>
            <pc:docMk/>
            <pc:sldMk cId="3858481622" sldId="5170"/>
            <ac:spMk id="3" creationId="{313DC1B9-B5CB-86E1-8270-70A43B4B8C1B}"/>
          </ac:spMkLst>
        </pc:spChg>
        <pc:spChg chg="mod">
          <ac:chgData name="Kasra Keshavarz" userId="d4789db2-93a2-4e3b-b8fe-e6f9225eaa6c" providerId="ADAL" clId="{5A329768-CC66-DE4A-ACA6-52A1EF982593}" dt="2025-02-14T03:57:14.899" v="3214" actId="1036"/>
          <ac:spMkLst>
            <pc:docMk/>
            <pc:sldMk cId="3858481622" sldId="5170"/>
            <ac:spMk id="5" creationId="{21AFCACD-6A6C-DBCF-7DCB-4FC053111779}"/>
          </ac:spMkLst>
        </pc:spChg>
      </pc:sldChg>
      <pc:sldChg chg="addSp delSp modSp add mod">
        <pc:chgData name="Kasra Keshavarz" userId="d4789db2-93a2-4e3b-b8fe-e6f9225eaa6c" providerId="ADAL" clId="{5A329768-CC66-DE4A-ACA6-52A1EF982593}" dt="2025-02-14T04:06:38.724" v="3376" actId="1036"/>
        <pc:sldMkLst>
          <pc:docMk/>
          <pc:sldMk cId="911679424" sldId="5171"/>
        </pc:sldMkLst>
        <pc:spChg chg="mod">
          <ac:chgData name="Kasra Keshavarz" userId="d4789db2-93a2-4e3b-b8fe-e6f9225eaa6c" providerId="ADAL" clId="{5A329768-CC66-DE4A-ACA6-52A1EF982593}" dt="2025-02-14T04:05:07.204" v="3355" actId="20577"/>
          <ac:spMkLst>
            <pc:docMk/>
            <pc:sldMk cId="911679424" sldId="5171"/>
            <ac:spMk id="3" creationId="{4A1DC63D-2E7D-BDA8-AEE5-CC913FF07DBA}"/>
          </ac:spMkLst>
        </pc:spChg>
        <pc:spChg chg="add mod">
          <ac:chgData name="Kasra Keshavarz" userId="d4789db2-93a2-4e3b-b8fe-e6f9225eaa6c" providerId="ADAL" clId="{5A329768-CC66-DE4A-ACA6-52A1EF982593}" dt="2025-02-14T04:06:38.724" v="3376" actId="1036"/>
          <ac:spMkLst>
            <pc:docMk/>
            <pc:sldMk cId="911679424" sldId="5171"/>
            <ac:spMk id="6" creationId="{E9B43110-9121-2780-677A-D3DAC55EF9A5}"/>
          </ac:spMkLst>
        </pc:spChg>
      </pc:sldChg>
      <pc:sldChg chg="addSp delSp modSp add mod delAnim">
        <pc:chgData name="Kasra Keshavarz" userId="d4789db2-93a2-4e3b-b8fe-e6f9225eaa6c" providerId="ADAL" clId="{5A329768-CC66-DE4A-ACA6-52A1EF982593}" dt="2025-02-18T06:07:58.055" v="4419" actId="20577"/>
        <pc:sldMkLst>
          <pc:docMk/>
          <pc:sldMk cId="1249956038" sldId="5172"/>
        </pc:sldMkLst>
        <pc:spChg chg="mod">
          <ac:chgData name="Kasra Keshavarz" userId="d4789db2-93a2-4e3b-b8fe-e6f9225eaa6c" providerId="ADAL" clId="{5A329768-CC66-DE4A-ACA6-52A1EF982593}" dt="2025-02-18T06:07:58.055" v="4419" actId="20577"/>
          <ac:spMkLst>
            <pc:docMk/>
            <pc:sldMk cId="1249956038" sldId="5172"/>
            <ac:spMk id="18" creationId="{F83C7BD8-E751-A81D-6E89-B9D2C1BEE893}"/>
          </ac:spMkLst>
        </pc:spChg>
        <pc:spChg chg="mod">
          <ac:chgData name="Kasra Keshavarz" userId="d4789db2-93a2-4e3b-b8fe-e6f9225eaa6c" providerId="ADAL" clId="{5A329768-CC66-DE4A-ACA6-52A1EF982593}" dt="2025-02-18T04:48:23.692" v="3813" actId="313"/>
          <ac:spMkLst>
            <pc:docMk/>
            <pc:sldMk cId="1249956038" sldId="5172"/>
            <ac:spMk id="33" creationId="{67C14F57-6E32-8666-8925-00E2F17F6312}"/>
          </ac:spMkLst>
        </pc:spChg>
        <pc:grpChg chg="del">
          <ac:chgData name="Kasra Keshavarz" userId="d4789db2-93a2-4e3b-b8fe-e6f9225eaa6c" providerId="ADAL" clId="{5A329768-CC66-DE4A-ACA6-52A1EF982593}" dt="2025-02-18T04:47:57.280" v="3766" actId="478"/>
          <ac:grpSpMkLst>
            <pc:docMk/>
            <pc:sldMk cId="1249956038" sldId="5172"/>
            <ac:grpSpMk id="8" creationId="{3E05FE95-6549-53C6-8721-9B458B03A345}"/>
          </ac:grpSpMkLst>
        </pc:grpChg>
        <pc:grpChg chg="del mod">
          <ac:chgData name="Kasra Keshavarz" userId="d4789db2-93a2-4e3b-b8fe-e6f9225eaa6c" providerId="ADAL" clId="{5A329768-CC66-DE4A-ACA6-52A1EF982593}" dt="2025-02-18T04:47:54.283" v="3765" actId="478"/>
          <ac:grpSpMkLst>
            <pc:docMk/>
            <pc:sldMk cId="1249956038" sldId="5172"/>
            <ac:grpSpMk id="11" creationId="{63794ABE-334E-1C71-9B9B-C0B68988296C}"/>
          </ac:grpSpMkLst>
        </pc:grpChg>
        <pc:grpChg chg="del">
          <ac:chgData name="Kasra Keshavarz" userId="d4789db2-93a2-4e3b-b8fe-e6f9225eaa6c" providerId="ADAL" clId="{5A329768-CC66-DE4A-ACA6-52A1EF982593}" dt="2025-02-18T04:47:59.468" v="3767" actId="478"/>
          <ac:grpSpMkLst>
            <pc:docMk/>
            <pc:sldMk cId="1249956038" sldId="5172"/>
            <ac:grpSpMk id="15" creationId="{E57F2EFA-FEB4-A7B6-1ED4-C78EDDE0ECC4}"/>
          </ac:grpSpMkLst>
        </pc:grpChg>
        <pc:grpChg chg="del">
          <ac:chgData name="Kasra Keshavarz" userId="d4789db2-93a2-4e3b-b8fe-e6f9225eaa6c" providerId="ADAL" clId="{5A329768-CC66-DE4A-ACA6-52A1EF982593}" dt="2025-02-18T04:48:03.294" v="3769" actId="478"/>
          <ac:grpSpMkLst>
            <pc:docMk/>
            <pc:sldMk cId="1249956038" sldId="5172"/>
            <ac:grpSpMk id="45" creationId="{A8EB8DF0-4AFD-A1C3-5C66-9C75426B6525}"/>
          </ac:grpSpMkLst>
        </pc:grpChg>
        <pc:grpChg chg="del">
          <ac:chgData name="Kasra Keshavarz" userId="d4789db2-93a2-4e3b-b8fe-e6f9225eaa6c" providerId="ADAL" clId="{5A329768-CC66-DE4A-ACA6-52A1EF982593}" dt="2025-02-18T04:48:01.279" v="3768" actId="478"/>
          <ac:grpSpMkLst>
            <pc:docMk/>
            <pc:sldMk cId="1249956038" sldId="5172"/>
            <ac:grpSpMk id="50" creationId="{AD8940B7-B958-C0FA-1A00-4DF197B31C65}"/>
          </ac:grpSpMkLst>
        </pc:grpChg>
        <pc:picChg chg="add mod">
          <ac:chgData name="Kasra Keshavarz" userId="d4789db2-93a2-4e3b-b8fe-e6f9225eaa6c" providerId="ADAL" clId="{5A329768-CC66-DE4A-ACA6-52A1EF982593}" dt="2025-02-18T04:47:50.631" v="3763" actId="1076"/>
          <ac:picMkLst>
            <pc:docMk/>
            <pc:sldMk cId="1249956038" sldId="5172"/>
            <ac:picMk id="2" creationId="{E75EA2E5-6FBF-6CB7-DF02-A8DCB3D0FFC8}"/>
          </ac:picMkLst>
        </pc:picChg>
        <pc:picChg chg="del">
          <ac:chgData name="Kasra Keshavarz" userId="d4789db2-93a2-4e3b-b8fe-e6f9225eaa6c" providerId="ADAL" clId="{5A329768-CC66-DE4A-ACA6-52A1EF982593}" dt="2025-02-18T04:47:46.064" v="3760" actId="478"/>
          <ac:picMkLst>
            <pc:docMk/>
            <pc:sldMk cId="1249956038" sldId="5172"/>
            <ac:picMk id="19" creationId="{A4FD9D8F-EF6B-8F5F-F5A7-B6100608D031}"/>
          </ac:picMkLst>
        </pc:picChg>
        <pc:cxnChg chg="mod">
          <ac:chgData name="Kasra Keshavarz" userId="d4789db2-93a2-4e3b-b8fe-e6f9225eaa6c" providerId="ADAL" clId="{5A329768-CC66-DE4A-ACA6-52A1EF982593}" dt="2025-02-18T04:47:57.280" v="3766" actId="478"/>
          <ac:cxnSpMkLst>
            <pc:docMk/>
            <pc:sldMk cId="1249956038" sldId="5172"/>
            <ac:cxnSpMk id="10" creationId="{F114CEE3-363F-98F3-A2D5-4551C7D0F670}"/>
          </ac:cxnSpMkLst>
        </pc:cxnChg>
        <pc:cxnChg chg="mod">
          <ac:chgData name="Kasra Keshavarz" userId="d4789db2-93a2-4e3b-b8fe-e6f9225eaa6c" providerId="ADAL" clId="{5A329768-CC66-DE4A-ACA6-52A1EF982593}" dt="2025-02-18T04:47:54.283" v="3765" actId="478"/>
          <ac:cxnSpMkLst>
            <pc:docMk/>
            <pc:sldMk cId="1249956038" sldId="5172"/>
            <ac:cxnSpMk id="13" creationId="{EEDD301F-6C54-4F8E-C1A8-764A58C5E8F1}"/>
          </ac:cxnSpMkLst>
        </pc:cxnChg>
        <pc:cxnChg chg="mod">
          <ac:chgData name="Kasra Keshavarz" userId="d4789db2-93a2-4e3b-b8fe-e6f9225eaa6c" providerId="ADAL" clId="{5A329768-CC66-DE4A-ACA6-52A1EF982593}" dt="2025-02-18T04:47:59.468" v="3767" actId="478"/>
          <ac:cxnSpMkLst>
            <pc:docMk/>
            <pc:sldMk cId="1249956038" sldId="5172"/>
            <ac:cxnSpMk id="17" creationId="{71496DF1-3FF7-2FAB-ACB8-DF874820D3C6}"/>
          </ac:cxnSpMkLst>
        </pc:cxnChg>
        <pc:cxnChg chg="mod">
          <ac:chgData name="Kasra Keshavarz" userId="d4789db2-93a2-4e3b-b8fe-e6f9225eaa6c" providerId="ADAL" clId="{5A329768-CC66-DE4A-ACA6-52A1EF982593}" dt="2025-02-18T04:48:18.420" v="3790" actId="20577"/>
          <ac:cxnSpMkLst>
            <pc:docMk/>
            <pc:sldMk cId="1249956038" sldId="5172"/>
            <ac:cxnSpMk id="28" creationId="{9DA43AE1-D593-B149-E6B2-4021C561D5D6}"/>
          </ac:cxnSpMkLst>
        </pc:cxnChg>
        <pc:cxnChg chg="mod">
          <ac:chgData name="Kasra Keshavarz" userId="d4789db2-93a2-4e3b-b8fe-e6f9225eaa6c" providerId="ADAL" clId="{5A329768-CC66-DE4A-ACA6-52A1EF982593}" dt="2025-02-18T04:48:01.279" v="3768" actId="478"/>
          <ac:cxnSpMkLst>
            <pc:docMk/>
            <pc:sldMk cId="1249956038" sldId="5172"/>
            <ac:cxnSpMk id="42" creationId="{D1CD4C3E-5E10-8B09-5B5D-157568684261}"/>
          </ac:cxnSpMkLst>
        </pc:cxnChg>
        <pc:cxnChg chg="mod">
          <ac:chgData name="Kasra Keshavarz" userId="d4789db2-93a2-4e3b-b8fe-e6f9225eaa6c" providerId="ADAL" clId="{5A329768-CC66-DE4A-ACA6-52A1EF982593}" dt="2025-02-18T04:48:03.294" v="3769" actId="478"/>
          <ac:cxnSpMkLst>
            <pc:docMk/>
            <pc:sldMk cId="1249956038" sldId="5172"/>
            <ac:cxnSpMk id="47" creationId="{DA10CADF-627D-7AB6-FEEB-92AF9E71FFF2}"/>
          </ac:cxnSpMkLst>
        </pc:cxnChg>
      </pc:sldChg>
      <pc:sldChg chg="addSp delSp modSp add mod delAnim">
        <pc:chgData name="Kasra Keshavarz" userId="d4789db2-93a2-4e3b-b8fe-e6f9225eaa6c" providerId="ADAL" clId="{5A329768-CC66-DE4A-ACA6-52A1EF982593}" dt="2025-02-18T18:24:01.281" v="4974" actId="732"/>
        <pc:sldMkLst>
          <pc:docMk/>
          <pc:sldMk cId="921701582" sldId="5173"/>
        </pc:sldMkLst>
        <pc:spChg chg="add mod">
          <ac:chgData name="Kasra Keshavarz" userId="d4789db2-93a2-4e3b-b8fe-e6f9225eaa6c" providerId="ADAL" clId="{5A329768-CC66-DE4A-ACA6-52A1EF982593}" dt="2025-02-18T05:22:06.504" v="4249" actId="14100"/>
          <ac:spMkLst>
            <pc:docMk/>
            <pc:sldMk cId="921701582" sldId="5173"/>
            <ac:spMk id="2" creationId="{D4BDA647-45EC-E9A5-AEDD-936B91E416B9}"/>
          </ac:spMkLst>
        </pc:spChg>
        <pc:spChg chg="del">
          <ac:chgData name="Kasra Keshavarz" userId="d4789db2-93a2-4e3b-b8fe-e6f9225eaa6c" providerId="ADAL" clId="{5A329768-CC66-DE4A-ACA6-52A1EF982593}" dt="2025-02-18T05:21:03.409" v="4238" actId="478"/>
          <ac:spMkLst>
            <pc:docMk/>
            <pc:sldMk cId="921701582" sldId="5173"/>
            <ac:spMk id="3" creationId="{21A46E6A-712D-CB83-595F-8D31965534AF}"/>
          </ac:spMkLst>
        </pc:spChg>
        <pc:spChg chg="add mod">
          <ac:chgData name="Kasra Keshavarz" userId="d4789db2-93a2-4e3b-b8fe-e6f9225eaa6c" providerId="ADAL" clId="{5A329768-CC66-DE4A-ACA6-52A1EF982593}" dt="2025-02-18T05:23:02.327" v="4260" actId="2085"/>
          <ac:spMkLst>
            <pc:docMk/>
            <pc:sldMk cId="921701582" sldId="5173"/>
            <ac:spMk id="9" creationId="{5B70C1FD-21EB-EFFF-6B9B-024BD7131B4F}"/>
          </ac:spMkLst>
        </pc:spChg>
        <pc:spChg chg="mod">
          <ac:chgData name="Kasra Keshavarz" userId="d4789db2-93a2-4e3b-b8fe-e6f9225eaa6c" providerId="ADAL" clId="{5A329768-CC66-DE4A-ACA6-52A1EF982593}" dt="2025-02-18T05:22:32.419" v="4255" actId="1076"/>
          <ac:spMkLst>
            <pc:docMk/>
            <pc:sldMk cId="921701582" sldId="5173"/>
            <ac:spMk id="24" creationId="{79916ECA-D77B-E7FB-68D4-2BEFDDE97932}"/>
          </ac:spMkLst>
        </pc:spChg>
        <pc:grpChg chg="del">
          <ac:chgData name="Kasra Keshavarz" userId="d4789db2-93a2-4e3b-b8fe-e6f9225eaa6c" providerId="ADAL" clId="{5A329768-CC66-DE4A-ACA6-52A1EF982593}" dt="2025-02-18T05:21:01.677" v="4237" actId="478"/>
          <ac:grpSpMkLst>
            <pc:docMk/>
            <pc:sldMk cId="921701582" sldId="5173"/>
            <ac:grpSpMk id="14" creationId="{60220F22-B4EB-EDE0-36C3-203D7A783412}"/>
          </ac:grpSpMkLst>
        </pc:grpChg>
        <pc:grpChg chg="mod">
          <ac:chgData name="Kasra Keshavarz" userId="d4789db2-93a2-4e3b-b8fe-e6f9225eaa6c" providerId="ADAL" clId="{5A329768-CC66-DE4A-ACA6-52A1EF982593}" dt="2025-02-18T05:22:20.381" v="4252" actId="1076"/>
          <ac:grpSpMkLst>
            <pc:docMk/>
            <pc:sldMk cId="921701582" sldId="5173"/>
            <ac:grpSpMk id="17" creationId="{3029C6BE-B8DA-4759-7636-5ADDE665D0B6}"/>
          </ac:grpSpMkLst>
        </pc:grpChg>
        <pc:grpChg chg="mod">
          <ac:chgData name="Kasra Keshavarz" userId="d4789db2-93a2-4e3b-b8fe-e6f9225eaa6c" providerId="ADAL" clId="{5A329768-CC66-DE4A-ACA6-52A1EF982593}" dt="2025-02-18T05:23:14.366" v="4262" actId="166"/>
          <ac:grpSpMkLst>
            <pc:docMk/>
            <pc:sldMk cId="921701582" sldId="5173"/>
            <ac:grpSpMk id="22" creationId="{1839DE72-467E-534A-B746-DF52941C3915}"/>
          </ac:grpSpMkLst>
        </pc:grpChg>
        <pc:grpChg chg="del">
          <ac:chgData name="Kasra Keshavarz" userId="d4789db2-93a2-4e3b-b8fe-e6f9225eaa6c" providerId="ADAL" clId="{5A329768-CC66-DE4A-ACA6-52A1EF982593}" dt="2025-02-18T05:20:58.960" v="4236" actId="478"/>
          <ac:grpSpMkLst>
            <pc:docMk/>
            <pc:sldMk cId="921701582" sldId="5173"/>
            <ac:grpSpMk id="28" creationId="{4C46C4BC-5E2E-4ECA-9F05-A5EFFDCF8CED}"/>
          </ac:grpSpMkLst>
        </pc:grpChg>
        <pc:picChg chg="add mod modCrop">
          <ac:chgData name="Kasra Keshavarz" userId="d4789db2-93a2-4e3b-b8fe-e6f9225eaa6c" providerId="ADAL" clId="{5A329768-CC66-DE4A-ACA6-52A1EF982593}" dt="2025-02-18T18:24:01.281" v="4974" actId="732"/>
          <ac:picMkLst>
            <pc:docMk/>
            <pc:sldMk cId="921701582" sldId="5173"/>
            <ac:picMk id="7" creationId="{1761C2FB-95DE-24AF-B4F5-048BF5810BAF}"/>
          </ac:picMkLst>
        </pc:picChg>
        <pc:cxnChg chg="mod">
          <ac:chgData name="Kasra Keshavarz" userId="d4789db2-93a2-4e3b-b8fe-e6f9225eaa6c" providerId="ADAL" clId="{5A329768-CC66-DE4A-ACA6-52A1EF982593}" dt="2025-02-18T05:21:01.677" v="4237" actId="478"/>
          <ac:cxnSpMkLst>
            <pc:docMk/>
            <pc:sldMk cId="921701582" sldId="5173"/>
            <ac:cxnSpMk id="15" creationId="{4AF7F591-85F3-6868-4C86-69D4856913F7}"/>
          </ac:cxnSpMkLst>
        </pc:cxnChg>
        <pc:cxnChg chg="mod">
          <ac:chgData name="Kasra Keshavarz" userId="d4789db2-93a2-4e3b-b8fe-e6f9225eaa6c" providerId="ADAL" clId="{5A329768-CC66-DE4A-ACA6-52A1EF982593}" dt="2025-02-18T05:23:07.239" v="4261" actId="166"/>
          <ac:cxnSpMkLst>
            <pc:docMk/>
            <pc:sldMk cId="921701582" sldId="5173"/>
            <ac:cxnSpMk id="23" creationId="{FC6672A0-A497-4E04-6609-4DC625357257}"/>
          </ac:cxnSpMkLst>
        </pc:cxnChg>
        <pc:cxnChg chg="mod">
          <ac:chgData name="Kasra Keshavarz" userId="d4789db2-93a2-4e3b-b8fe-e6f9225eaa6c" providerId="ADAL" clId="{5A329768-CC66-DE4A-ACA6-52A1EF982593}" dt="2025-02-18T05:20:58.960" v="4236" actId="478"/>
          <ac:cxnSpMkLst>
            <pc:docMk/>
            <pc:sldMk cId="921701582" sldId="5173"/>
            <ac:cxnSpMk id="29" creationId="{7F70B043-DCC8-F744-2055-8CA17201AAC9}"/>
          </ac:cxnSpMkLst>
        </pc:cxnChg>
      </pc:sldChg>
      <pc:sldChg chg="addSp delSp modSp add mod delAnim">
        <pc:chgData name="Kasra Keshavarz" userId="d4789db2-93a2-4e3b-b8fe-e6f9225eaa6c" providerId="ADAL" clId="{5A329768-CC66-DE4A-ACA6-52A1EF982593}" dt="2025-02-18T05:25:11.547" v="4292" actId="166"/>
        <pc:sldMkLst>
          <pc:docMk/>
          <pc:sldMk cId="1455916796" sldId="5174"/>
        </pc:sldMkLst>
        <pc:spChg chg="del">
          <ac:chgData name="Kasra Keshavarz" userId="d4789db2-93a2-4e3b-b8fe-e6f9225eaa6c" providerId="ADAL" clId="{5A329768-CC66-DE4A-ACA6-52A1EF982593}" dt="2025-02-18T05:24:33.647" v="4282" actId="478"/>
          <ac:spMkLst>
            <pc:docMk/>
            <pc:sldMk cId="1455916796" sldId="5174"/>
            <ac:spMk id="3" creationId="{586DB459-83FF-8B71-E91D-000F990935E1}"/>
          </ac:spMkLst>
        </pc:spChg>
        <pc:spChg chg="add mod">
          <ac:chgData name="Kasra Keshavarz" userId="d4789db2-93a2-4e3b-b8fe-e6f9225eaa6c" providerId="ADAL" clId="{5A329768-CC66-DE4A-ACA6-52A1EF982593}" dt="2025-02-18T05:24:15.101" v="4275" actId="2085"/>
          <ac:spMkLst>
            <pc:docMk/>
            <pc:sldMk cId="1455916796" sldId="5174"/>
            <ac:spMk id="7" creationId="{074243FB-ED8A-648E-D874-5B11512AE54C}"/>
          </ac:spMkLst>
        </pc:spChg>
        <pc:spChg chg="mod">
          <ac:chgData name="Kasra Keshavarz" userId="d4789db2-93a2-4e3b-b8fe-e6f9225eaa6c" providerId="ADAL" clId="{5A329768-CC66-DE4A-ACA6-52A1EF982593}" dt="2025-02-18T05:24:57.911" v="4289" actId="1076"/>
          <ac:spMkLst>
            <pc:docMk/>
            <pc:sldMk cId="1455916796" sldId="5174"/>
            <ac:spMk id="30" creationId="{DE8D5211-CBBC-FDCE-4090-4686D6BE9D48}"/>
          </ac:spMkLst>
        </pc:spChg>
        <pc:grpChg chg="del mod">
          <ac:chgData name="Kasra Keshavarz" userId="d4789db2-93a2-4e3b-b8fe-e6f9225eaa6c" providerId="ADAL" clId="{5A329768-CC66-DE4A-ACA6-52A1EF982593}" dt="2025-02-18T05:24:32.264" v="4281" actId="478"/>
          <ac:grpSpMkLst>
            <pc:docMk/>
            <pc:sldMk cId="1455916796" sldId="5174"/>
            <ac:grpSpMk id="14" creationId="{BDDCB1E9-A8D6-F0E2-FCA5-92158F9A93BB}"/>
          </ac:grpSpMkLst>
        </pc:grpChg>
        <pc:grpChg chg="del">
          <ac:chgData name="Kasra Keshavarz" userId="d4789db2-93a2-4e3b-b8fe-e6f9225eaa6c" providerId="ADAL" clId="{5A329768-CC66-DE4A-ACA6-52A1EF982593}" dt="2025-02-18T05:24:35.970" v="4283" actId="478"/>
          <ac:grpSpMkLst>
            <pc:docMk/>
            <pc:sldMk cId="1455916796" sldId="5174"/>
            <ac:grpSpMk id="17" creationId="{C0A13355-F43E-A378-878D-058598F26D43}"/>
          </ac:grpSpMkLst>
        </pc:grpChg>
        <pc:grpChg chg="del mod">
          <ac:chgData name="Kasra Keshavarz" userId="d4789db2-93a2-4e3b-b8fe-e6f9225eaa6c" providerId="ADAL" clId="{5A329768-CC66-DE4A-ACA6-52A1EF982593}" dt="2025-02-18T05:24:40.838" v="4285" actId="478"/>
          <ac:grpSpMkLst>
            <pc:docMk/>
            <pc:sldMk cId="1455916796" sldId="5174"/>
            <ac:grpSpMk id="22" creationId="{4807F403-456D-3553-4C6E-5B3AE93ACB51}"/>
          </ac:grpSpMkLst>
        </pc:grpChg>
        <pc:grpChg chg="mod">
          <ac:chgData name="Kasra Keshavarz" userId="d4789db2-93a2-4e3b-b8fe-e6f9225eaa6c" providerId="ADAL" clId="{5A329768-CC66-DE4A-ACA6-52A1EF982593}" dt="2025-02-18T05:25:11.547" v="4292" actId="166"/>
          <ac:grpSpMkLst>
            <pc:docMk/>
            <pc:sldMk cId="1455916796" sldId="5174"/>
            <ac:grpSpMk id="28" creationId="{FFE79B46-960A-B3D6-6A38-49BA98FC9A05}"/>
          </ac:grpSpMkLst>
        </pc:grpChg>
        <pc:picChg chg="add mod modCrop">
          <ac:chgData name="Kasra Keshavarz" userId="d4789db2-93a2-4e3b-b8fe-e6f9225eaa6c" providerId="ADAL" clId="{5A329768-CC66-DE4A-ACA6-52A1EF982593}" dt="2025-02-18T05:24:26.648" v="4279" actId="1076"/>
          <ac:picMkLst>
            <pc:docMk/>
            <pc:sldMk cId="1455916796" sldId="5174"/>
            <ac:picMk id="2" creationId="{E8178A36-783D-C4DE-5170-9D07383378CA}"/>
          </ac:picMkLst>
        </pc:picChg>
        <pc:cxnChg chg="mod">
          <ac:chgData name="Kasra Keshavarz" userId="d4789db2-93a2-4e3b-b8fe-e6f9225eaa6c" providerId="ADAL" clId="{5A329768-CC66-DE4A-ACA6-52A1EF982593}" dt="2025-02-18T05:24:32.264" v="4281" actId="478"/>
          <ac:cxnSpMkLst>
            <pc:docMk/>
            <pc:sldMk cId="1455916796" sldId="5174"/>
            <ac:cxnSpMk id="15" creationId="{84995CAB-6152-B08E-7BC9-325099FBC48A}"/>
          </ac:cxnSpMkLst>
        </pc:cxnChg>
        <pc:cxnChg chg="mod">
          <ac:chgData name="Kasra Keshavarz" userId="d4789db2-93a2-4e3b-b8fe-e6f9225eaa6c" providerId="ADAL" clId="{5A329768-CC66-DE4A-ACA6-52A1EF982593}" dt="2025-02-18T05:24:35.970" v="4283" actId="478"/>
          <ac:cxnSpMkLst>
            <pc:docMk/>
            <pc:sldMk cId="1455916796" sldId="5174"/>
            <ac:cxnSpMk id="18" creationId="{59F75F42-3B60-FABC-000D-05C099F79F3A}"/>
          </ac:cxnSpMkLst>
        </pc:cxnChg>
        <pc:cxnChg chg="mod">
          <ac:chgData name="Kasra Keshavarz" userId="d4789db2-93a2-4e3b-b8fe-e6f9225eaa6c" providerId="ADAL" clId="{5A329768-CC66-DE4A-ACA6-52A1EF982593}" dt="2025-02-18T05:24:40.838" v="4285" actId="478"/>
          <ac:cxnSpMkLst>
            <pc:docMk/>
            <pc:sldMk cId="1455916796" sldId="5174"/>
            <ac:cxnSpMk id="23" creationId="{6A737BE6-6749-D645-B7BC-512B70061F63}"/>
          </ac:cxnSpMkLst>
        </pc:cxnChg>
        <pc:cxnChg chg="mod">
          <ac:chgData name="Kasra Keshavarz" userId="d4789db2-93a2-4e3b-b8fe-e6f9225eaa6c" providerId="ADAL" clId="{5A329768-CC66-DE4A-ACA6-52A1EF982593}" dt="2025-02-18T05:25:05.873" v="4291" actId="166"/>
          <ac:cxnSpMkLst>
            <pc:docMk/>
            <pc:sldMk cId="1455916796" sldId="5174"/>
            <ac:cxnSpMk id="29" creationId="{96F133BA-977D-81A3-D6E0-6270E0A7FE7F}"/>
          </ac:cxnSpMkLst>
        </pc:cxnChg>
      </pc:sldChg>
      <pc:sldChg chg="new del">
        <pc:chgData name="Kasra Keshavarz" userId="d4789db2-93a2-4e3b-b8fe-e6f9225eaa6c" providerId="ADAL" clId="{5A329768-CC66-DE4A-ACA6-52A1EF982593}" dt="2025-02-18T06:03:02.451" v="4298" actId="2696"/>
        <pc:sldMkLst>
          <pc:docMk/>
          <pc:sldMk cId="1244218359" sldId="5175"/>
        </pc:sldMkLst>
      </pc:sldChg>
      <pc:sldChg chg="addSp delSp modSp add mod modTransition">
        <pc:chgData name="Kasra Keshavarz" userId="d4789db2-93a2-4e3b-b8fe-e6f9225eaa6c" providerId="ADAL" clId="{5A329768-CC66-DE4A-ACA6-52A1EF982593}" dt="2025-02-18T17:49:35.019" v="4561"/>
        <pc:sldMkLst>
          <pc:docMk/>
          <pc:sldMk cId="31524160" sldId="5765"/>
        </pc:sldMkLst>
        <pc:spChg chg="mod">
          <ac:chgData name="Kasra Keshavarz" userId="d4789db2-93a2-4e3b-b8fe-e6f9225eaa6c" providerId="ADAL" clId="{5A329768-CC66-DE4A-ACA6-52A1EF982593}" dt="2025-02-18T06:03:18.674" v="4304" actId="21"/>
          <ac:spMkLst>
            <pc:docMk/>
            <pc:sldMk cId="31524160" sldId="5765"/>
            <ac:spMk id="2" creationId="{4CEAABE8-2F65-2F39-6E09-0AFACEAC963D}"/>
          </ac:spMkLst>
        </pc:spChg>
        <pc:spChg chg="add del mod">
          <ac:chgData name="Kasra Keshavarz" userId="d4789db2-93a2-4e3b-b8fe-e6f9225eaa6c" providerId="ADAL" clId="{5A329768-CC66-DE4A-ACA6-52A1EF982593}" dt="2025-02-18T06:03:23.893" v="4309"/>
          <ac:spMkLst>
            <pc:docMk/>
            <pc:sldMk cId="31524160" sldId="5765"/>
            <ac:spMk id="3" creationId="{1F54254B-AE56-8FBE-5270-E399EF1E55C3}"/>
          </ac:spMkLst>
        </pc:spChg>
        <pc:spChg chg="mod">
          <ac:chgData name="Kasra Keshavarz" userId="d4789db2-93a2-4e3b-b8fe-e6f9225eaa6c" providerId="ADAL" clId="{5A329768-CC66-DE4A-ACA6-52A1EF982593}" dt="2025-02-18T17:43:11.730" v="4538" actId="6549"/>
          <ac:spMkLst>
            <pc:docMk/>
            <pc:sldMk cId="31524160" sldId="5765"/>
            <ac:spMk id="17" creationId="{B041A0EF-3784-21B3-547C-256ED5E91FDC}"/>
          </ac:spMkLst>
        </pc:spChg>
        <pc:spChg chg="add del mod">
          <ac:chgData name="Kasra Keshavarz" userId="d4789db2-93a2-4e3b-b8fe-e6f9225eaa6c" providerId="ADAL" clId="{5A329768-CC66-DE4A-ACA6-52A1EF982593}" dt="2025-02-18T06:03:23.640" v="4307" actId="478"/>
          <ac:spMkLst>
            <pc:docMk/>
            <pc:sldMk cId="31524160" sldId="5765"/>
            <ac:spMk id="21" creationId="{4288775D-9637-AD35-D277-278855082991}"/>
          </ac:spMkLst>
        </pc:spChg>
      </pc:sldChg>
      <pc:sldChg chg="modSp new mod modTransition">
        <pc:chgData name="Kasra Keshavarz" userId="d4789db2-93a2-4e3b-b8fe-e6f9225eaa6c" providerId="ADAL" clId="{5A329768-CC66-DE4A-ACA6-52A1EF982593}" dt="2025-02-18T17:48:43.823" v="4560"/>
        <pc:sldMkLst>
          <pc:docMk/>
          <pc:sldMk cId="1618238945" sldId="5766"/>
        </pc:sldMkLst>
        <pc:spChg chg="mod">
          <ac:chgData name="Kasra Keshavarz" userId="d4789db2-93a2-4e3b-b8fe-e6f9225eaa6c" providerId="ADAL" clId="{5A329768-CC66-DE4A-ACA6-52A1EF982593}" dt="2025-02-18T17:48:06.132" v="4557" actId="20577"/>
          <ac:spMkLst>
            <pc:docMk/>
            <pc:sldMk cId="1618238945" sldId="5766"/>
            <ac:spMk id="2" creationId="{8E0514DF-0909-3AF6-9522-3DEE617BC3AB}"/>
          </ac:spMkLst>
        </pc:spChg>
      </pc:sldChg>
      <pc:sldChg chg="addSp modSp new mod">
        <pc:chgData name="Kasra Keshavarz" userId="d4789db2-93a2-4e3b-b8fe-e6f9225eaa6c" providerId="ADAL" clId="{5A329768-CC66-DE4A-ACA6-52A1EF982593}" dt="2025-02-18T18:24:48.691" v="4975" actId="1076"/>
        <pc:sldMkLst>
          <pc:docMk/>
          <pc:sldMk cId="44269629" sldId="5767"/>
        </pc:sldMkLst>
        <pc:spChg chg="mod">
          <ac:chgData name="Kasra Keshavarz" userId="d4789db2-93a2-4e3b-b8fe-e6f9225eaa6c" providerId="ADAL" clId="{5A329768-CC66-DE4A-ACA6-52A1EF982593}" dt="2025-02-18T17:50:22.597" v="4564"/>
          <ac:spMkLst>
            <pc:docMk/>
            <pc:sldMk cId="44269629" sldId="5767"/>
            <ac:spMk id="2" creationId="{34D31EA6-713B-BD71-742D-FB89BF842881}"/>
          </ac:spMkLst>
        </pc:spChg>
        <pc:spChg chg="mod">
          <ac:chgData name="Kasra Keshavarz" userId="d4789db2-93a2-4e3b-b8fe-e6f9225eaa6c" providerId="ADAL" clId="{5A329768-CC66-DE4A-ACA6-52A1EF982593}" dt="2025-02-18T17:57:03.142" v="4965" actId="20577"/>
          <ac:spMkLst>
            <pc:docMk/>
            <pc:sldMk cId="44269629" sldId="5767"/>
            <ac:spMk id="3" creationId="{AC7AFB81-72D7-FEC2-A9FB-3842D90B3DB3}"/>
          </ac:spMkLst>
        </pc:spChg>
        <pc:graphicFrameChg chg="add mod modGraphic">
          <ac:chgData name="Kasra Keshavarz" userId="d4789db2-93a2-4e3b-b8fe-e6f9225eaa6c" providerId="ADAL" clId="{5A329768-CC66-DE4A-ACA6-52A1EF982593}" dt="2025-02-18T18:24:48.691" v="4975" actId="1076"/>
          <ac:graphicFrameMkLst>
            <pc:docMk/>
            <pc:sldMk cId="44269629" sldId="5767"/>
            <ac:graphicFrameMk id="5" creationId="{EC01CB33-A98A-3CE6-96E6-4B94436414FE}"/>
          </ac:graphicFrameMkLst>
        </pc:graphicFrameChg>
      </pc:sldChg>
    </pc:docChg>
  </pc:docChgLst>
  <pc:docChgLst>
    <pc:chgData name="Alain Pietroniro" userId="S::alain.pietroniro@ucalgary.ca::7520bab6-ec61-4157-a768-c4063a054c1d" providerId="AD" clId="Web-{A0F78C9E-37FC-E4B0-5773-855F8886B24F}"/>
    <pc:docChg chg="modSld">
      <pc:chgData name="Alain Pietroniro" userId="S::alain.pietroniro@ucalgary.ca::7520bab6-ec61-4157-a768-c4063a054c1d" providerId="AD" clId="Web-{A0F78C9E-37FC-E4B0-5773-855F8886B24F}" dt="2024-03-21T05:03:03.409" v="0" actId="20577"/>
      <pc:docMkLst>
        <pc:docMk/>
      </pc:docMkLst>
      <pc:sldChg chg="modSp">
        <pc:chgData name="Alain Pietroniro" userId="S::alain.pietroniro@ucalgary.ca::7520bab6-ec61-4157-a768-c4063a054c1d" providerId="AD" clId="Web-{A0F78C9E-37FC-E4B0-5773-855F8886B24F}" dt="2024-03-21T05:03:03.409" v="0" actId="20577"/>
        <pc:sldMkLst>
          <pc:docMk/>
          <pc:sldMk cId="2374729735" sldId="256"/>
        </pc:sldMkLst>
      </pc:sldChg>
    </pc:docChg>
  </pc:docChgLst>
  <pc:docChgLst>
    <pc:chgData name="Kasra Keshavarz" userId="d4789db2-93a2-4e3b-b8fe-e6f9225eaa6c" providerId="ADAL" clId="{6BCB74A3-F9AF-5147-8467-B8D956328950}"/>
    <pc:docChg chg="undo redo custSel addSld delSld modSld sldOrd">
      <pc:chgData name="Kasra Keshavarz" userId="d4789db2-93a2-4e3b-b8fe-e6f9225eaa6c" providerId="ADAL" clId="{6BCB74A3-F9AF-5147-8467-B8D956328950}" dt="2024-03-22T18:50:18.236" v="17141" actId="14100"/>
      <pc:docMkLst>
        <pc:docMk/>
      </pc:docMkLst>
      <pc:sldChg chg="modSp mod modNotesTx">
        <pc:chgData name="Kasra Keshavarz" userId="d4789db2-93a2-4e3b-b8fe-e6f9225eaa6c" providerId="ADAL" clId="{6BCB74A3-F9AF-5147-8467-B8D956328950}" dt="2024-03-22T15:05:27.276" v="17047" actId="20577"/>
        <pc:sldMkLst>
          <pc:docMk/>
          <pc:sldMk cId="1025033183" sldId="257"/>
        </pc:sldMkLst>
      </pc:sldChg>
      <pc:sldChg chg="modSp mod">
        <pc:chgData name="Kasra Keshavarz" userId="d4789db2-93a2-4e3b-b8fe-e6f9225eaa6c" providerId="ADAL" clId="{6BCB74A3-F9AF-5147-8467-B8D956328950}" dt="2024-03-18T03:55:06.586" v="9" actId="1076"/>
        <pc:sldMkLst>
          <pc:docMk/>
          <pc:sldMk cId="3085234942" sldId="259"/>
        </pc:sldMkLst>
      </pc:sldChg>
      <pc:sldChg chg="addSp modSp add mod modTransition">
        <pc:chgData name="Kasra Keshavarz" userId="d4789db2-93a2-4e3b-b8fe-e6f9225eaa6c" providerId="ADAL" clId="{6BCB74A3-F9AF-5147-8467-B8D956328950}" dt="2024-03-21T03:37:08.512" v="16712"/>
        <pc:sldMkLst>
          <pc:docMk/>
          <pc:sldMk cId="638508761" sldId="273"/>
        </pc:sldMkLst>
      </pc:sldChg>
      <pc:sldChg chg="addSp modSp mod">
        <pc:chgData name="Kasra Keshavarz" userId="d4789db2-93a2-4e3b-b8fe-e6f9225eaa6c" providerId="ADAL" clId="{6BCB74A3-F9AF-5147-8467-B8D956328950}" dt="2024-03-20T00:30:35.225" v="3222" actId="1076"/>
        <pc:sldMkLst>
          <pc:docMk/>
          <pc:sldMk cId="860181116" sldId="2031"/>
        </pc:sldMkLst>
      </pc:sldChg>
      <pc:sldChg chg="addSp modSp add mod modTransition">
        <pc:chgData name="Kasra Keshavarz" userId="d4789db2-93a2-4e3b-b8fe-e6f9225eaa6c" providerId="ADAL" clId="{6BCB74A3-F9AF-5147-8467-B8D956328950}" dt="2024-03-21T03:37:10.556" v="16713"/>
        <pc:sldMkLst>
          <pc:docMk/>
          <pc:sldMk cId="910974705" sldId="2032"/>
        </pc:sldMkLst>
      </pc:sldChg>
      <pc:sldChg chg="modSp mod">
        <pc:chgData name="Kasra Keshavarz" userId="d4789db2-93a2-4e3b-b8fe-e6f9225eaa6c" providerId="ADAL" clId="{6BCB74A3-F9AF-5147-8467-B8D956328950}" dt="2024-03-20T21:27:58.785" v="10785" actId="20577"/>
        <pc:sldMkLst>
          <pc:docMk/>
          <pc:sldMk cId="2103883391" sldId="2033"/>
        </pc:sldMkLst>
      </pc:sldChg>
      <pc:sldChg chg="delSp mod delAnim">
        <pc:chgData name="Kasra Keshavarz" userId="d4789db2-93a2-4e3b-b8fe-e6f9225eaa6c" providerId="ADAL" clId="{6BCB74A3-F9AF-5147-8467-B8D956328950}" dt="2024-03-19T14:04:51.261" v="11" actId="478"/>
        <pc:sldMkLst>
          <pc:docMk/>
          <pc:sldMk cId="3226289058" sldId="2034"/>
        </pc:sldMkLst>
      </pc:sldChg>
      <pc:sldChg chg="del">
        <pc:chgData name="Kasra Keshavarz" userId="d4789db2-93a2-4e3b-b8fe-e6f9225eaa6c" providerId="ADAL" clId="{6BCB74A3-F9AF-5147-8467-B8D956328950}" dt="2024-03-19T17:23:14.858" v="1686" actId="2696"/>
        <pc:sldMkLst>
          <pc:docMk/>
          <pc:sldMk cId="528390279" sldId="2035"/>
        </pc:sldMkLst>
      </pc:sldChg>
      <pc:sldChg chg="modSp del mod">
        <pc:chgData name="Kasra Keshavarz" userId="d4789db2-93a2-4e3b-b8fe-e6f9225eaa6c" providerId="ADAL" clId="{6BCB74A3-F9AF-5147-8467-B8D956328950}" dt="2024-03-19T17:23:21.923" v="1689" actId="2696"/>
        <pc:sldMkLst>
          <pc:docMk/>
          <pc:sldMk cId="1792014238" sldId="2036"/>
        </pc:sldMkLst>
      </pc:sldChg>
      <pc:sldChg chg="modSp mod">
        <pc:chgData name="Kasra Keshavarz" userId="d4789db2-93a2-4e3b-b8fe-e6f9225eaa6c" providerId="ADAL" clId="{6BCB74A3-F9AF-5147-8467-B8D956328950}" dt="2024-03-20T22:05:31.500" v="12454" actId="14100"/>
        <pc:sldMkLst>
          <pc:docMk/>
          <pc:sldMk cId="81967724" sldId="2037"/>
        </pc:sldMkLst>
      </pc:sldChg>
      <pc:sldChg chg="modSp mod">
        <pc:chgData name="Kasra Keshavarz" userId="d4789db2-93a2-4e3b-b8fe-e6f9225eaa6c" providerId="ADAL" clId="{6BCB74A3-F9AF-5147-8467-B8D956328950}" dt="2024-03-19T14:33:54.826" v="62" actId="1036"/>
        <pc:sldMkLst>
          <pc:docMk/>
          <pc:sldMk cId="118413024" sldId="2038"/>
        </pc:sldMkLst>
      </pc:sldChg>
      <pc:sldChg chg="addSp modSp mod">
        <pc:chgData name="Kasra Keshavarz" userId="d4789db2-93a2-4e3b-b8fe-e6f9225eaa6c" providerId="ADAL" clId="{6BCB74A3-F9AF-5147-8467-B8D956328950}" dt="2024-03-22T15:12:44.326" v="17069" actId="1076"/>
        <pc:sldMkLst>
          <pc:docMk/>
          <pc:sldMk cId="1435279499" sldId="2040"/>
        </pc:sldMkLst>
      </pc:sldChg>
      <pc:sldChg chg="modTransition modAnim">
        <pc:chgData name="Kasra Keshavarz" userId="d4789db2-93a2-4e3b-b8fe-e6f9225eaa6c" providerId="ADAL" clId="{6BCB74A3-F9AF-5147-8467-B8D956328950}" dt="2024-03-20T18:39:36.128" v="8152"/>
        <pc:sldMkLst>
          <pc:docMk/>
          <pc:sldMk cId="1909583147" sldId="2041"/>
        </pc:sldMkLst>
      </pc:sldChg>
      <pc:sldChg chg="addSp modSp mod modTransition">
        <pc:chgData name="Kasra Keshavarz" userId="d4789db2-93a2-4e3b-b8fe-e6f9225eaa6c" providerId="ADAL" clId="{6BCB74A3-F9AF-5147-8467-B8D956328950}" dt="2024-03-20T18:39:30.810" v="8151"/>
        <pc:sldMkLst>
          <pc:docMk/>
          <pc:sldMk cId="3871648514" sldId="2042"/>
        </pc:sldMkLst>
      </pc:sldChg>
      <pc:sldChg chg="modTransition">
        <pc:chgData name="Kasra Keshavarz" userId="d4789db2-93a2-4e3b-b8fe-e6f9225eaa6c" providerId="ADAL" clId="{6BCB74A3-F9AF-5147-8467-B8D956328950}" dt="2024-03-20T18:39:27.793" v="8150"/>
        <pc:sldMkLst>
          <pc:docMk/>
          <pc:sldMk cId="2217505700" sldId="2043"/>
        </pc:sldMkLst>
      </pc:sldChg>
      <pc:sldChg chg="addSp delSp modSp mod modTransition modNotesTx">
        <pc:chgData name="Kasra Keshavarz" userId="d4789db2-93a2-4e3b-b8fe-e6f9225eaa6c" providerId="ADAL" clId="{6BCB74A3-F9AF-5147-8467-B8D956328950}" dt="2024-03-21T03:21:03.619" v="16306" actId="20577"/>
        <pc:sldMkLst>
          <pc:docMk/>
          <pc:sldMk cId="3353013388" sldId="2044"/>
        </pc:sldMkLst>
      </pc:sldChg>
      <pc:sldChg chg="addSp delSp modSp new mod modTransition modAnim">
        <pc:chgData name="Kasra Keshavarz" userId="d4789db2-93a2-4e3b-b8fe-e6f9225eaa6c" providerId="ADAL" clId="{6BCB74A3-F9AF-5147-8467-B8D956328950}" dt="2024-03-20T18:39:26.225" v="8149"/>
        <pc:sldMkLst>
          <pc:docMk/>
          <pc:sldMk cId="3544120827" sldId="2045"/>
        </pc:sldMkLst>
      </pc:sldChg>
      <pc:sldChg chg="addSp delSp modSp new mod modTransition">
        <pc:chgData name="Kasra Keshavarz" userId="d4789db2-93a2-4e3b-b8fe-e6f9225eaa6c" providerId="ADAL" clId="{6BCB74A3-F9AF-5147-8467-B8D956328950}" dt="2024-03-20T19:28:57.803" v="8943" actId="20577"/>
        <pc:sldMkLst>
          <pc:docMk/>
          <pc:sldMk cId="99659640" sldId="2046"/>
        </pc:sldMkLst>
      </pc:sldChg>
      <pc:sldChg chg="addSp delSp modSp add mod modTransition delAnim modAnim modNotesTx">
        <pc:chgData name="Kasra Keshavarz" userId="d4789db2-93a2-4e3b-b8fe-e6f9225eaa6c" providerId="ADAL" clId="{6BCB74A3-F9AF-5147-8467-B8D956328950}" dt="2024-03-20T18:39:23.627" v="8148"/>
        <pc:sldMkLst>
          <pc:docMk/>
          <pc:sldMk cId="3379623622" sldId="2047"/>
        </pc:sldMkLst>
      </pc:sldChg>
      <pc:sldChg chg="addSp delSp modSp new mod modTransition delAnim modAnim">
        <pc:chgData name="Kasra Keshavarz" userId="d4789db2-93a2-4e3b-b8fe-e6f9225eaa6c" providerId="ADAL" clId="{6BCB74A3-F9AF-5147-8467-B8D956328950}" dt="2024-03-20T18:39:21.643" v="8147"/>
        <pc:sldMkLst>
          <pc:docMk/>
          <pc:sldMk cId="3090766475" sldId="2048"/>
        </pc:sldMkLst>
      </pc:sldChg>
      <pc:sldChg chg="addSp delSp modSp new mod ord modTransition modAnim">
        <pc:chgData name="Kasra Keshavarz" userId="d4789db2-93a2-4e3b-b8fe-e6f9225eaa6c" providerId="ADAL" clId="{6BCB74A3-F9AF-5147-8467-B8D956328950}" dt="2024-03-21T02:57:14.064" v="16198" actId="20578"/>
        <pc:sldMkLst>
          <pc:docMk/>
          <pc:sldMk cId="1538863331" sldId="2049"/>
        </pc:sldMkLst>
      </pc:sldChg>
      <pc:sldChg chg="addSp delSp modSp add mod modTransition modAnim">
        <pc:chgData name="Kasra Keshavarz" userId="d4789db2-93a2-4e3b-b8fe-e6f9225eaa6c" providerId="ADAL" clId="{6BCB74A3-F9AF-5147-8467-B8D956328950}" dt="2024-03-20T18:38:56.159" v="8140"/>
        <pc:sldMkLst>
          <pc:docMk/>
          <pc:sldMk cId="1185271278" sldId="2050"/>
        </pc:sldMkLst>
      </pc:sldChg>
      <pc:sldChg chg="addSp modSp add mod">
        <pc:chgData name="Kasra Keshavarz" userId="d4789db2-93a2-4e3b-b8fe-e6f9225eaa6c" providerId="ADAL" clId="{6BCB74A3-F9AF-5147-8467-B8D956328950}" dt="2024-03-20T22:06:29.237" v="12458" actId="14100"/>
        <pc:sldMkLst>
          <pc:docMk/>
          <pc:sldMk cId="2541181135" sldId="2051"/>
        </pc:sldMkLst>
      </pc:sldChg>
      <pc:sldChg chg="addSp delSp modSp add mod">
        <pc:chgData name="Kasra Keshavarz" userId="d4789db2-93a2-4e3b-b8fe-e6f9225eaa6c" providerId="ADAL" clId="{6BCB74A3-F9AF-5147-8467-B8D956328950}" dt="2024-03-20T22:06:33.202" v="12459" actId="14100"/>
        <pc:sldMkLst>
          <pc:docMk/>
          <pc:sldMk cId="2463245657" sldId="2052"/>
        </pc:sldMkLst>
      </pc:sldChg>
      <pc:sldChg chg="modSp add mod">
        <pc:chgData name="Kasra Keshavarz" userId="d4789db2-93a2-4e3b-b8fe-e6f9225eaa6c" providerId="ADAL" clId="{6BCB74A3-F9AF-5147-8467-B8D956328950}" dt="2024-03-20T22:07:58.408" v="12462" actId="14100"/>
        <pc:sldMkLst>
          <pc:docMk/>
          <pc:sldMk cId="2804317009" sldId="2053"/>
        </pc:sldMkLst>
      </pc:sldChg>
      <pc:sldChg chg="modSp add mod">
        <pc:chgData name="Kasra Keshavarz" userId="d4789db2-93a2-4e3b-b8fe-e6f9225eaa6c" providerId="ADAL" clId="{6BCB74A3-F9AF-5147-8467-B8D956328950}" dt="2024-03-20T22:07:53.307" v="12461" actId="14100"/>
        <pc:sldMkLst>
          <pc:docMk/>
          <pc:sldMk cId="2440661728" sldId="2054"/>
        </pc:sldMkLst>
      </pc:sldChg>
      <pc:sldChg chg="addSp delSp modSp add mod delAnim modAnim">
        <pc:chgData name="Kasra Keshavarz" userId="d4789db2-93a2-4e3b-b8fe-e6f9225eaa6c" providerId="ADAL" clId="{6BCB74A3-F9AF-5147-8467-B8D956328950}" dt="2024-03-20T02:23:05.552" v="5327"/>
        <pc:sldMkLst>
          <pc:docMk/>
          <pc:sldMk cId="1307553368" sldId="2055"/>
        </pc:sldMkLst>
      </pc:sldChg>
      <pc:sldChg chg="addSp delSp modSp new mod modTransition modAnim">
        <pc:chgData name="Kasra Keshavarz" userId="d4789db2-93a2-4e3b-b8fe-e6f9225eaa6c" providerId="ADAL" clId="{6BCB74A3-F9AF-5147-8467-B8D956328950}" dt="2024-03-20T02:25:23.586" v="5388"/>
        <pc:sldMkLst>
          <pc:docMk/>
          <pc:sldMk cId="1803506651" sldId="2056"/>
        </pc:sldMkLst>
      </pc:sldChg>
      <pc:sldChg chg="addSp delSp modSp add mod delAnim modAnim">
        <pc:chgData name="Kasra Keshavarz" userId="d4789db2-93a2-4e3b-b8fe-e6f9225eaa6c" providerId="ADAL" clId="{6BCB74A3-F9AF-5147-8467-B8D956328950}" dt="2024-03-21T03:28:13.977" v="16523" actId="2085"/>
        <pc:sldMkLst>
          <pc:docMk/>
          <pc:sldMk cId="3612934564" sldId="2057"/>
        </pc:sldMkLst>
      </pc:sldChg>
      <pc:sldChg chg="addSp delSp modSp new mod modTransition delAnim modAnim modNotesTx">
        <pc:chgData name="Kasra Keshavarz" userId="d4789db2-93a2-4e3b-b8fe-e6f9225eaa6c" providerId="ADAL" clId="{6BCB74A3-F9AF-5147-8467-B8D956328950}" dt="2024-03-20T18:39:00.860" v="8142"/>
        <pc:sldMkLst>
          <pc:docMk/>
          <pc:sldMk cId="2415368036" sldId="2058"/>
        </pc:sldMkLst>
      </pc:sldChg>
      <pc:sldChg chg="addSp delSp modSp new del mod modTransition">
        <pc:chgData name="Kasra Keshavarz" userId="d4789db2-93a2-4e3b-b8fe-e6f9225eaa6c" providerId="ADAL" clId="{6BCB74A3-F9AF-5147-8467-B8D956328950}" dt="2024-03-20T22:06:20.618" v="12457" actId="2696"/>
        <pc:sldMkLst>
          <pc:docMk/>
          <pc:sldMk cId="829446059" sldId="2059"/>
        </pc:sldMkLst>
      </pc:sldChg>
      <pc:sldChg chg="addSp delSp modSp new del mod modTransition">
        <pc:chgData name="Kasra Keshavarz" userId="d4789db2-93a2-4e3b-b8fe-e6f9225eaa6c" providerId="ADAL" clId="{6BCB74A3-F9AF-5147-8467-B8D956328950}" dt="2024-03-20T22:06:20.618" v="12457" actId="2696"/>
        <pc:sldMkLst>
          <pc:docMk/>
          <pc:sldMk cId="1876443029" sldId="2060"/>
        </pc:sldMkLst>
      </pc:sldChg>
      <pc:sldChg chg="addSp delSp modSp new del mod modTransition modAnim">
        <pc:chgData name="Kasra Keshavarz" userId="d4789db2-93a2-4e3b-b8fe-e6f9225eaa6c" providerId="ADAL" clId="{6BCB74A3-F9AF-5147-8467-B8D956328950}" dt="2024-03-20T22:06:20.618" v="12457" actId="2696"/>
        <pc:sldMkLst>
          <pc:docMk/>
          <pc:sldMk cId="1355897000" sldId="2061"/>
        </pc:sldMkLst>
      </pc:sldChg>
      <pc:sldChg chg="addSp delSp modSp new mod ord modTransition modAnim modNotesTx">
        <pc:chgData name="Kasra Keshavarz" userId="d4789db2-93a2-4e3b-b8fe-e6f9225eaa6c" providerId="ADAL" clId="{6BCB74A3-F9AF-5147-8467-B8D956328950}" dt="2024-03-21T02:57:14.587" v="16199" actId="20578"/>
        <pc:sldMkLst>
          <pc:docMk/>
          <pc:sldMk cId="2831233587" sldId="2062"/>
        </pc:sldMkLst>
      </pc:sldChg>
      <pc:sldChg chg="addSp delSp modSp new del mod delAnim modAnim">
        <pc:chgData name="Kasra Keshavarz" userId="d4789db2-93a2-4e3b-b8fe-e6f9225eaa6c" providerId="ADAL" clId="{6BCB74A3-F9AF-5147-8467-B8D956328950}" dt="2024-03-20T01:09:07.005" v="4160" actId="2696"/>
        <pc:sldMkLst>
          <pc:docMk/>
          <pc:sldMk cId="911946547" sldId="2063"/>
        </pc:sldMkLst>
      </pc:sldChg>
      <pc:sldChg chg="add mod ord modTransition modShow">
        <pc:chgData name="Kasra Keshavarz" userId="d4789db2-93a2-4e3b-b8fe-e6f9225eaa6c" providerId="ADAL" clId="{6BCB74A3-F9AF-5147-8467-B8D956328950}" dt="2024-03-21T03:25:00.881" v="16467" actId="729"/>
        <pc:sldMkLst>
          <pc:docMk/>
          <pc:sldMk cId="1580125382" sldId="2063"/>
        </pc:sldMkLst>
      </pc:sldChg>
      <pc:sldChg chg="addSp delSp modSp add del mod ord modTransition">
        <pc:chgData name="Kasra Keshavarz" userId="d4789db2-93a2-4e3b-b8fe-e6f9225eaa6c" providerId="ADAL" clId="{6BCB74A3-F9AF-5147-8467-B8D956328950}" dt="2024-03-21T02:57:21.304" v="16202" actId="2696"/>
        <pc:sldMkLst>
          <pc:docMk/>
          <pc:sldMk cId="705828981" sldId="2064"/>
        </pc:sldMkLst>
      </pc:sldChg>
      <pc:sldChg chg="addSp delSp modSp new del mod">
        <pc:chgData name="Kasra Keshavarz" userId="d4789db2-93a2-4e3b-b8fe-e6f9225eaa6c" providerId="ADAL" clId="{6BCB74A3-F9AF-5147-8467-B8D956328950}" dt="2024-03-20T01:09:07.005" v="4160" actId="2696"/>
        <pc:sldMkLst>
          <pc:docMk/>
          <pc:sldMk cId="1072811454" sldId="2064"/>
        </pc:sldMkLst>
      </pc:sldChg>
      <pc:sldChg chg="addSp delSp modSp add mod delAnim modAnim">
        <pc:chgData name="Kasra Keshavarz" userId="d4789db2-93a2-4e3b-b8fe-e6f9225eaa6c" providerId="ADAL" clId="{6BCB74A3-F9AF-5147-8467-B8D956328950}" dt="2024-03-22T15:16:45.857" v="17094" actId="1076"/>
        <pc:sldMkLst>
          <pc:docMk/>
          <pc:sldMk cId="3265602152" sldId="2065"/>
        </pc:sldMkLst>
      </pc:sldChg>
      <pc:sldChg chg="new del">
        <pc:chgData name="Kasra Keshavarz" userId="d4789db2-93a2-4e3b-b8fe-e6f9225eaa6c" providerId="ADAL" clId="{6BCB74A3-F9AF-5147-8467-B8D956328950}" dt="2024-03-20T01:25:41.535" v="4949" actId="680"/>
        <pc:sldMkLst>
          <pc:docMk/>
          <pc:sldMk cId="4264641403" sldId="2065"/>
        </pc:sldMkLst>
      </pc:sldChg>
      <pc:sldChg chg="addSp delSp modSp new mod modTransition">
        <pc:chgData name="Kasra Keshavarz" userId="d4789db2-93a2-4e3b-b8fe-e6f9225eaa6c" providerId="ADAL" clId="{6BCB74A3-F9AF-5147-8467-B8D956328950}" dt="2024-03-20T18:39:10.044" v="8143"/>
        <pc:sldMkLst>
          <pc:docMk/>
          <pc:sldMk cId="2362052916" sldId="2066"/>
        </pc:sldMkLst>
      </pc:sldChg>
      <pc:sldChg chg="addSp delSp modSp new mod modTransition">
        <pc:chgData name="Kasra Keshavarz" userId="d4789db2-93a2-4e3b-b8fe-e6f9225eaa6c" providerId="ADAL" clId="{6BCB74A3-F9AF-5147-8467-B8D956328950}" dt="2024-03-20T18:38:58.674" v="8141"/>
        <pc:sldMkLst>
          <pc:docMk/>
          <pc:sldMk cId="3721139495" sldId="2067"/>
        </pc:sldMkLst>
      </pc:sldChg>
      <pc:sldChg chg="modSp new del mod modTransition">
        <pc:chgData name="Kasra Keshavarz" userId="d4789db2-93a2-4e3b-b8fe-e6f9225eaa6c" providerId="ADAL" clId="{6BCB74A3-F9AF-5147-8467-B8D956328950}" dt="2024-03-21T02:52:10.355" v="16140" actId="2696"/>
        <pc:sldMkLst>
          <pc:docMk/>
          <pc:sldMk cId="1617253680" sldId="2068"/>
        </pc:sldMkLst>
      </pc:sldChg>
      <pc:sldChg chg="addSp delSp modSp new mod modTransition modAnim">
        <pc:chgData name="Kasra Keshavarz" userId="d4789db2-93a2-4e3b-b8fe-e6f9225eaa6c" providerId="ADAL" clId="{6BCB74A3-F9AF-5147-8467-B8D956328950}" dt="2024-03-20T19:28:48.327" v="8937" actId="20577"/>
        <pc:sldMkLst>
          <pc:docMk/>
          <pc:sldMk cId="233683150" sldId="2069"/>
        </pc:sldMkLst>
      </pc:sldChg>
      <pc:sldChg chg="addSp delSp modSp new del mod">
        <pc:chgData name="Kasra Keshavarz" userId="d4789db2-93a2-4e3b-b8fe-e6f9225eaa6c" providerId="ADAL" clId="{6BCB74A3-F9AF-5147-8467-B8D956328950}" dt="2024-03-20T15:40:01.257" v="5686" actId="2696"/>
        <pc:sldMkLst>
          <pc:docMk/>
          <pc:sldMk cId="796349866" sldId="2069"/>
        </pc:sldMkLst>
      </pc:sldChg>
      <pc:sldChg chg="addSp delSp modSp add mod modTransition addAnim delAnim modAnim">
        <pc:chgData name="Kasra Keshavarz" userId="d4789db2-93a2-4e3b-b8fe-e6f9225eaa6c" providerId="ADAL" clId="{6BCB74A3-F9AF-5147-8467-B8D956328950}" dt="2024-03-21T03:41:39.301" v="16806" actId="20577"/>
        <pc:sldMkLst>
          <pc:docMk/>
          <pc:sldMk cId="4170904215" sldId="2070"/>
        </pc:sldMkLst>
      </pc:sldChg>
      <pc:sldChg chg="addSp modSp add mod modTransition">
        <pc:chgData name="Kasra Keshavarz" userId="d4789db2-93a2-4e3b-b8fe-e6f9225eaa6c" providerId="ADAL" clId="{6BCB74A3-F9AF-5147-8467-B8D956328950}" dt="2024-03-20T21:10:18.266" v="10429" actId="1076"/>
        <pc:sldMkLst>
          <pc:docMk/>
          <pc:sldMk cId="2499675499" sldId="2071"/>
        </pc:sldMkLst>
      </pc:sldChg>
      <pc:sldChg chg="addSp delSp modSp add mod ord modTransition modAnim">
        <pc:chgData name="Kasra Keshavarz" userId="d4789db2-93a2-4e3b-b8fe-e6f9225eaa6c" providerId="ADAL" clId="{6BCB74A3-F9AF-5147-8467-B8D956328950}" dt="2024-03-21T03:38:48.978" v="16738"/>
        <pc:sldMkLst>
          <pc:docMk/>
          <pc:sldMk cId="3949185058" sldId="2072"/>
        </pc:sldMkLst>
      </pc:sldChg>
      <pc:sldChg chg="addSp delSp modSp add mod ord modTransition modAnim">
        <pc:chgData name="Kasra Keshavarz" userId="d4789db2-93a2-4e3b-b8fe-e6f9225eaa6c" providerId="ADAL" clId="{6BCB74A3-F9AF-5147-8467-B8D956328950}" dt="2024-03-21T03:37:51.487" v="16717"/>
        <pc:sldMkLst>
          <pc:docMk/>
          <pc:sldMk cId="3760015282" sldId="2073"/>
        </pc:sldMkLst>
      </pc:sldChg>
      <pc:sldChg chg="addSp delSp modSp add mod modTransition">
        <pc:chgData name="Kasra Keshavarz" userId="d4789db2-93a2-4e3b-b8fe-e6f9225eaa6c" providerId="ADAL" clId="{6BCB74A3-F9AF-5147-8467-B8D956328950}" dt="2024-03-20T19:58:12.613" v="9079" actId="20577"/>
        <pc:sldMkLst>
          <pc:docMk/>
          <pc:sldMk cId="664665034" sldId="2074"/>
        </pc:sldMkLst>
      </pc:sldChg>
      <pc:sldChg chg="addSp delSp modSp add mod modTransition">
        <pc:chgData name="Kasra Keshavarz" userId="d4789db2-93a2-4e3b-b8fe-e6f9225eaa6c" providerId="ADAL" clId="{6BCB74A3-F9AF-5147-8467-B8D956328950}" dt="2024-03-21T03:42:42.312" v="16854" actId="1038"/>
        <pc:sldMkLst>
          <pc:docMk/>
          <pc:sldMk cId="191439736" sldId="2075"/>
        </pc:sldMkLst>
      </pc:sldChg>
      <pc:sldChg chg="add del">
        <pc:chgData name="Kasra Keshavarz" userId="d4789db2-93a2-4e3b-b8fe-e6f9225eaa6c" providerId="ADAL" clId="{6BCB74A3-F9AF-5147-8467-B8D956328950}" dt="2024-03-20T19:58:19.123" v="9080" actId="2696"/>
        <pc:sldMkLst>
          <pc:docMk/>
          <pc:sldMk cId="1111320611" sldId="2076"/>
        </pc:sldMkLst>
      </pc:sldChg>
      <pc:sldChg chg="add del">
        <pc:chgData name="Kasra Keshavarz" userId="d4789db2-93a2-4e3b-b8fe-e6f9225eaa6c" providerId="ADAL" clId="{6BCB74A3-F9AF-5147-8467-B8D956328950}" dt="2024-03-20T19:58:19.123" v="9080" actId="2696"/>
        <pc:sldMkLst>
          <pc:docMk/>
          <pc:sldMk cId="2163068761" sldId="2077"/>
        </pc:sldMkLst>
      </pc:sldChg>
      <pc:sldChg chg="add del">
        <pc:chgData name="Kasra Keshavarz" userId="d4789db2-93a2-4e3b-b8fe-e6f9225eaa6c" providerId="ADAL" clId="{6BCB74A3-F9AF-5147-8467-B8D956328950}" dt="2024-03-20T19:58:19.123" v="9080" actId="2696"/>
        <pc:sldMkLst>
          <pc:docMk/>
          <pc:sldMk cId="3160391225" sldId="2078"/>
        </pc:sldMkLst>
      </pc:sldChg>
      <pc:sldChg chg="modSp add del mod">
        <pc:chgData name="Kasra Keshavarz" userId="d4789db2-93a2-4e3b-b8fe-e6f9225eaa6c" providerId="ADAL" clId="{6BCB74A3-F9AF-5147-8467-B8D956328950}" dt="2024-03-20T19:58:19.123" v="9080" actId="2696"/>
        <pc:sldMkLst>
          <pc:docMk/>
          <pc:sldMk cId="1979664373" sldId="2079"/>
        </pc:sldMkLst>
      </pc:sldChg>
      <pc:sldChg chg="add del">
        <pc:chgData name="Kasra Keshavarz" userId="d4789db2-93a2-4e3b-b8fe-e6f9225eaa6c" providerId="ADAL" clId="{6BCB74A3-F9AF-5147-8467-B8D956328950}" dt="2024-03-20T19:58:19.123" v="9080" actId="2696"/>
        <pc:sldMkLst>
          <pc:docMk/>
          <pc:sldMk cId="3282773359" sldId="2080"/>
        </pc:sldMkLst>
      </pc:sldChg>
      <pc:sldChg chg="addSp delSp modSp add mod modTransition modAnim modShow">
        <pc:chgData name="Kasra Keshavarz" userId="d4789db2-93a2-4e3b-b8fe-e6f9225eaa6c" providerId="ADAL" clId="{6BCB74A3-F9AF-5147-8467-B8D956328950}" dt="2024-03-21T03:41:28.570" v="16770" actId="729"/>
        <pc:sldMkLst>
          <pc:docMk/>
          <pc:sldMk cId="203610773" sldId="2081"/>
        </pc:sldMkLst>
      </pc:sldChg>
      <pc:sldChg chg="addSp delSp modSp add mod ord modTransition delAnim modAnim">
        <pc:chgData name="Kasra Keshavarz" userId="d4789db2-93a2-4e3b-b8fe-e6f9225eaa6c" providerId="ADAL" clId="{6BCB74A3-F9AF-5147-8467-B8D956328950}" dt="2024-03-20T19:42:02.203" v="9051" actId="20578"/>
        <pc:sldMkLst>
          <pc:docMk/>
          <pc:sldMk cId="232348438" sldId="2082"/>
        </pc:sldMkLst>
      </pc:sldChg>
      <pc:sldChg chg="addSp modSp add mod">
        <pc:chgData name="Kasra Keshavarz" userId="d4789db2-93a2-4e3b-b8fe-e6f9225eaa6c" providerId="ADAL" clId="{6BCB74A3-F9AF-5147-8467-B8D956328950}" dt="2024-03-21T02:58:04.202" v="16251" actId="1038"/>
        <pc:sldMkLst>
          <pc:docMk/>
          <pc:sldMk cId="829323551" sldId="2083"/>
        </pc:sldMkLst>
      </pc:sldChg>
      <pc:sldChg chg="addSp delSp modSp add mod">
        <pc:chgData name="Kasra Keshavarz" userId="d4789db2-93a2-4e3b-b8fe-e6f9225eaa6c" providerId="ADAL" clId="{6BCB74A3-F9AF-5147-8467-B8D956328950}" dt="2024-03-21T03:44:21.357" v="16910" actId="122"/>
        <pc:sldMkLst>
          <pc:docMk/>
          <pc:sldMk cId="1100364246" sldId="2084"/>
        </pc:sldMkLst>
      </pc:sldChg>
      <pc:sldChg chg="addSp delSp modSp new mod modTransition modAnim">
        <pc:chgData name="Kasra Keshavarz" userId="d4789db2-93a2-4e3b-b8fe-e6f9225eaa6c" providerId="ADAL" clId="{6BCB74A3-F9AF-5147-8467-B8D956328950}" dt="2024-03-20T21:07:48.057" v="10269"/>
        <pc:sldMkLst>
          <pc:docMk/>
          <pc:sldMk cId="1756676514" sldId="2085"/>
        </pc:sldMkLst>
      </pc:sldChg>
      <pc:sldChg chg="addSp delSp modSp add mod modTransition delAnim modAnim">
        <pc:chgData name="Kasra Keshavarz" userId="d4789db2-93a2-4e3b-b8fe-e6f9225eaa6c" providerId="ADAL" clId="{6BCB74A3-F9AF-5147-8467-B8D956328950}" dt="2024-03-21T14:14:55.061" v="16998" actId="20577"/>
        <pc:sldMkLst>
          <pc:docMk/>
          <pc:sldMk cId="1876094562" sldId="2086"/>
        </pc:sldMkLst>
      </pc:sldChg>
      <pc:sldChg chg="addSp modSp add del mod ord">
        <pc:chgData name="Kasra Keshavarz" userId="d4789db2-93a2-4e3b-b8fe-e6f9225eaa6c" providerId="ADAL" clId="{6BCB74A3-F9AF-5147-8467-B8D956328950}" dt="2024-03-21T14:14:03.725" v="16991" actId="1038"/>
        <pc:sldMkLst>
          <pc:docMk/>
          <pc:sldMk cId="2574033182" sldId="2087"/>
        </pc:sldMkLst>
      </pc:sldChg>
      <pc:sldChg chg="addSp delSp modSp new del mod modTransition">
        <pc:chgData name="Kasra Keshavarz" userId="d4789db2-93a2-4e3b-b8fe-e6f9225eaa6c" providerId="ADAL" clId="{6BCB74A3-F9AF-5147-8467-B8D956328950}" dt="2024-03-21T02:56:14.844" v="16194" actId="2696"/>
        <pc:sldMkLst>
          <pc:docMk/>
          <pc:sldMk cId="3241531781" sldId="2087"/>
        </pc:sldMkLst>
      </pc:sldChg>
      <pc:sldChg chg="addSp delSp modSp new mod ord modTransition">
        <pc:chgData name="Kasra Keshavarz" userId="d4789db2-93a2-4e3b-b8fe-e6f9225eaa6c" providerId="ADAL" clId="{6BCB74A3-F9AF-5147-8467-B8D956328950}" dt="2024-03-21T03:42:08.811" v="16807" actId="20577"/>
        <pc:sldMkLst>
          <pc:docMk/>
          <pc:sldMk cId="417277182" sldId="2088"/>
        </pc:sldMkLst>
      </pc:sldChg>
      <pc:sldChg chg="addSp modSp add mod">
        <pc:chgData name="Kasra Keshavarz" userId="d4789db2-93a2-4e3b-b8fe-e6f9225eaa6c" providerId="ADAL" clId="{6BCB74A3-F9AF-5147-8467-B8D956328950}" dt="2024-03-20T21:11:40.788" v="10470" actId="1036"/>
        <pc:sldMkLst>
          <pc:docMk/>
          <pc:sldMk cId="1979838913" sldId="2089"/>
        </pc:sldMkLst>
      </pc:sldChg>
      <pc:sldChg chg="addSp delSp modSp add mod">
        <pc:chgData name="Kasra Keshavarz" userId="d4789db2-93a2-4e3b-b8fe-e6f9225eaa6c" providerId="ADAL" clId="{6BCB74A3-F9AF-5147-8467-B8D956328950}" dt="2024-03-20T21:31:46.386" v="10885" actId="29295"/>
        <pc:sldMkLst>
          <pc:docMk/>
          <pc:sldMk cId="195243050" sldId="2090"/>
        </pc:sldMkLst>
      </pc:sldChg>
      <pc:sldChg chg="addSp delSp modSp new mod modTransition modAnim">
        <pc:chgData name="Kasra Keshavarz" userId="d4789db2-93a2-4e3b-b8fe-e6f9225eaa6c" providerId="ADAL" clId="{6BCB74A3-F9AF-5147-8467-B8D956328950}" dt="2024-03-22T18:50:18.236" v="17141" actId="14100"/>
        <pc:sldMkLst>
          <pc:docMk/>
          <pc:sldMk cId="311725851" sldId="2091"/>
        </pc:sldMkLst>
      </pc:sldChg>
      <pc:sldChg chg="addSp delSp modSp new mod modTransition modAnim">
        <pc:chgData name="Kasra Keshavarz" userId="d4789db2-93a2-4e3b-b8fe-e6f9225eaa6c" providerId="ADAL" clId="{6BCB74A3-F9AF-5147-8467-B8D956328950}" dt="2024-03-21T03:44:40.116" v="16912"/>
        <pc:sldMkLst>
          <pc:docMk/>
          <pc:sldMk cId="3398472801" sldId="2092"/>
        </pc:sldMkLst>
      </pc:sldChg>
      <pc:sldChg chg="addSp delSp modSp add mod modTransition delAnim">
        <pc:chgData name="Kasra Keshavarz" userId="d4789db2-93a2-4e3b-b8fe-e6f9225eaa6c" providerId="ADAL" clId="{6BCB74A3-F9AF-5147-8467-B8D956328950}" dt="2024-03-21T03:44:42.030" v="16913"/>
        <pc:sldMkLst>
          <pc:docMk/>
          <pc:sldMk cId="3672813226" sldId="2093"/>
        </pc:sldMkLst>
      </pc:sldChg>
      <pc:sldChg chg="addSp delSp modSp new mod modTransition modAnim">
        <pc:chgData name="Kasra Keshavarz" userId="d4789db2-93a2-4e3b-b8fe-e6f9225eaa6c" providerId="ADAL" clId="{6BCB74A3-F9AF-5147-8467-B8D956328950}" dt="2024-03-21T03:44:44.463" v="16914"/>
        <pc:sldMkLst>
          <pc:docMk/>
          <pc:sldMk cId="3167808025" sldId="2094"/>
        </pc:sldMkLst>
      </pc:sldChg>
      <pc:sldChg chg="delSp add mod">
        <pc:chgData name="Kasra Keshavarz" userId="d4789db2-93a2-4e3b-b8fe-e6f9225eaa6c" providerId="ADAL" clId="{6BCB74A3-F9AF-5147-8467-B8D956328950}" dt="2024-03-20T22:05:58.933" v="12456" actId="478"/>
        <pc:sldMkLst>
          <pc:docMk/>
          <pc:sldMk cId="4172779191" sldId="2095"/>
        </pc:sldMkLst>
      </pc:sldChg>
      <pc:sldChg chg="modSp new mod modTransition">
        <pc:chgData name="Kasra Keshavarz" userId="d4789db2-93a2-4e3b-b8fe-e6f9225eaa6c" providerId="ADAL" clId="{6BCB74A3-F9AF-5147-8467-B8D956328950}" dt="2024-03-21T17:59:13.216" v="17035"/>
        <pc:sldMkLst>
          <pc:docMk/>
          <pc:sldMk cId="2429674893" sldId="2096"/>
        </pc:sldMkLst>
      </pc:sldChg>
      <pc:sldChg chg="modSp add mod modTransition">
        <pc:chgData name="Kasra Keshavarz" userId="d4789db2-93a2-4e3b-b8fe-e6f9225eaa6c" providerId="ADAL" clId="{6BCB74A3-F9AF-5147-8467-B8D956328950}" dt="2024-03-21T17:59:15.449" v="17036"/>
        <pc:sldMkLst>
          <pc:docMk/>
          <pc:sldMk cId="1587421504" sldId="2097"/>
        </pc:sldMkLst>
      </pc:sldChg>
      <pc:sldChg chg="modSp add mod modTransition modNotesTx">
        <pc:chgData name="Kasra Keshavarz" userId="d4789db2-93a2-4e3b-b8fe-e6f9225eaa6c" providerId="ADAL" clId="{6BCB74A3-F9AF-5147-8467-B8D956328950}" dt="2024-03-21T17:59:17.097" v="17037"/>
        <pc:sldMkLst>
          <pc:docMk/>
          <pc:sldMk cId="3723639174" sldId="2098"/>
        </pc:sldMkLst>
      </pc:sldChg>
      <pc:sldChg chg="addSp delSp modSp new mod modTransition">
        <pc:chgData name="Kasra Keshavarz" userId="d4789db2-93a2-4e3b-b8fe-e6f9225eaa6c" providerId="ADAL" clId="{6BCB74A3-F9AF-5147-8467-B8D956328950}" dt="2024-03-21T17:59:18.749" v="17038"/>
        <pc:sldMkLst>
          <pc:docMk/>
          <pc:sldMk cId="3443926075" sldId="2099"/>
        </pc:sldMkLst>
      </pc:sldChg>
      <pc:sldChg chg="new del">
        <pc:chgData name="Kasra Keshavarz" userId="d4789db2-93a2-4e3b-b8fe-e6f9225eaa6c" providerId="ADAL" clId="{6BCB74A3-F9AF-5147-8467-B8D956328950}" dt="2024-03-20T22:33:30.029" v="15781" actId="2696"/>
        <pc:sldMkLst>
          <pc:docMk/>
          <pc:sldMk cId="3463257222" sldId="2100"/>
        </pc:sldMkLst>
      </pc:sldChg>
      <pc:sldChg chg="modSp new mod modTransition">
        <pc:chgData name="Kasra Keshavarz" userId="d4789db2-93a2-4e3b-b8fe-e6f9225eaa6c" providerId="ADAL" clId="{6BCB74A3-F9AF-5147-8467-B8D956328950}" dt="2024-03-21T17:59:20.882" v="17039"/>
        <pc:sldMkLst>
          <pc:docMk/>
          <pc:sldMk cId="1490208940" sldId="2101"/>
        </pc:sldMkLst>
      </pc:sldChg>
      <pc:sldChg chg="addSp delSp modSp add mod modTransition">
        <pc:chgData name="Kasra Keshavarz" userId="d4789db2-93a2-4e3b-b8fe-e6f9225eaa6c" providerId="ADAL" clId="{6BCB74A3-F9AF-5147-8467-B8D956328950}" dt="2024-03-21T03:37:12.395" v="16714"/>
        <pc:sldMkLst>
          <pc:docMk/>
          <pc:sldMk cId="489018692" sldId="2102"/>
        </pc:sldMkLst>
      </pc:sldChg>
      <pc:sldChg chg="add mod ord modShow">
        <pc:chgData name="Kasra Keshavarz" userId="d4789db2-93a2-4e3b-b8fe-e6f9225eaa6c" providerId="ADAL" clId="{6BCB74A3-F9AF-5147-8467-B8D956328950}" dt="2024-03-21T03:25:04.870" v="16468" actId="729"/>
        <pc:sldMkLst>
          <pc:docMk/>
          <pc:sldMk cId="1577858934" sldId="2103"/>
        </pc:sldMkLst>
      </pc:sldChg>
      <pc:sldChg chg="add del">
        <pc:chgData name="Kasra Keshavarz" userId="d4789db2-93a2-4e3b-b8fe-e6f9225eaa6c" providerId="ADAL" clId="{6BCB74A3-F9AF-5147-8467-B8D956328950}" dt="2024-03-21T03:19:52.949" v="16259" actId="2696"/>
        <pc:sldMkLst>
          <pc:docMk/>
          <pc:sldMk cId="2637631274" sldId="2103"/>
        </pc:sldMkLst>
      </pc:sldChg>
      <pc:sldChg chg="modSp new mod modTransition">
        <pc:chgData name="Kasra Keshavarz" userId="d4789db2-93a2-4e3b-b8fe-e6f9225eaa6c" providerId="ADAL" clId="{6BCB74A3-F9AF-5147-8467-B8D956328950}" dt="2024-03-21T03:25:20.905" v="16469"/>
        <pc:sldMkLst>
          <pc:docMk/>
          <pc:sldMk cId="145012878" sldId="2104"/>
        </pc:sldMkLst>
      </pc:sldChg>
      <pc:sldChg chg="modSp new mod modTransition">
        <pc:chgData name="Kasra Keshavarz" userId="d4789db2-93a2-4e3b-b8fe-e6f9225eaa6c" providerId="ADAL" clId="{6BCB74A3-F9AF-5147-8467-B8D956328950}" dt="2024-03-22T14:26:42.270" v="17042"/>
        <pc:sldMkLst>
          <pc:docMk/>
          <pc:sldMk cId="2430695414" sldId="2105"/>
        </pc:sldMkLst>
      </pc:sldChg>
      <pc:sldChg chg="delSp add mod modTransition">
        <pc:chgData name="Kasra Keshavarz" userId="d4789db2-93a2-4e3b-b8fe-e6f9225eaa6c" providerId="ADAL" clId="{6BCB74A3-F9AF-5147-8467-B8D956328950}" dt="2024-03-22T17:17:16.446" v="17095" actId="478"/>
        <pc:sldMkLst>
          <pc:docMk/>
          <pc:sldMk cId="1806040351" sldId="2106"/>
        </pc:sldMkLst>
      </pc:sldChg>
      <pc:sldChg chg="delSp add mod modTransition">
        <pc:chgData name="Kasra Keshavarz" userId="d4789db2-93a2-4e3b-b8fe-e6f9225eaa6c" providerId="ADAL" clId="{6BCB74A3-F9AF-5147-8467-B8D956328950}" dt="2024-03-22T17:17:20.238" v="17096" actId="478"/>
        <pc:sldMkLst>
          <pc:docMk/>
          <pc:sldMk cId="3595987550" sldId="2107"/>
        </pc:sldMkLst>
      </pc:sldChg>
      <pc:sldChg chg="delSp add mod modTransition">
        <pc:chgData name="Kasra Keshavarz" userId="d4789db2-93a2-4e3b-b8fe-e6f9225eaa6c" providerId="ADAL" clId="{6BCB74A3-F9AF-5147-8467-B8D956328950}" dt="2024-03-22T17:17:49.297" v="17097" actId="478"/>
        <pc:sldMkLst>
          <pc:docMk/>
          <pc:sldMk cId="26668390" sldId="2108"/>
        </pc:sldMkLst>
      </pc:sldChg>
      <pc:sldChg chg="delSp add mod modTransition">
        <pc:chgData name="Kasra Keshavarz" userId="d4789db2-93a2-4e3b-b8fe-e6f9225eaa6c" providerId="ADAL" clId="{6BCB74A3-F9AF-5147-8467-B8D956328950}" dt="2024-03-22T14:26:53.103" v="17044"/>
        <pc:sldMkLst>
          <pc:docMk/>
          <pc:sldMk cId="2250942752" sldId="2109"/>
        </pc:sldMkLst>
      </pc:sldChg>
      <pc:sldChg chg="delSp add mod modTransition">
        <pc:chgData name="Kasra Keshavarz" userId="d4789db2-93a2-4e3b-b8fe-e6f9225eaa6c" providerId="ADAL" clId="{6BCB74A3-F9AF-5147-8467-B8D956328950}" dt="2024-03-22T17:17:55.977" v="17098" actId="478"/>
        <pc:sldMkLst>
          <pc:docMk/>
          <pc:sldMk cId="1291730897" sldId="2110"/>
        </pc:sldMkLst>
      </pc:sldChg>
      <pc:sldChg chg="add modTransition">
        <pc:chgData name="Kasra Keshavarz" userId="d4789db2-93a2-4e3b-b8fe-e6f9225eaa6c" providerId="ADAL" clId="{6BCB74A3-F9AF-5147-8467-B8D956328950}" dt="2024-03-21T17:59:10.337" v="17034"/>
        <pc:sldMkLst>
          <pc:docMk/>
          <pc:sldMk cId="2485014786" sldId="2111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3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3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CBA5D8-5EEF-824C-8DB3-ED9FE022D0EC}" type="doc">
      <dgm:prSet loTypeId="urn:microsoft.com/office/officeart/2005/8/layout/arrow2" loCatId="" qsTypeId="urn:microsoft.com/office/officeart/2005/8/quickstyle/simple1" qsCatId="simple" csTypeId="urn:microsoft.com/office/officeart/2005/8/colors/accent1_2" csCatId="accent1" phldr="1"/>
      <dgm:spPr/>
    </dgm:pt>
    <dgm:pt modelId="{A8010104-A7C5-5844-8C1C-FC083D533899}">
      <dgm:prSet/>
      <dgm:spPr/>
      <dgm:t>
        <a:bodyPr/>
        <a:lstStyle/>
        <a:p>
          <a:r>
            <a:rPr lang="en-US"/>
            <a:t> </a:t>
          </a:r>
        </a:p>
      </dgm:t>
    </dgm:pt>
    <dgm:pt modelId="{71502A5D-AF08-E445-8059-20A5D5C274F6}" type="parTrans" cxnId="{B32D4198-9B2E-FA44-892E-C06B98101FA0}">
      <dgm:prSet/>
      <dgm:spPr/>
      <dgm:t>
        <a:bodyPr/>
        <a:lstStyle/>
        <a:p>
          <a:endParaRPr lang="en-US"/>
        </a:p>
      </dgm:t>
    </dgm:pt>
    <dgm:pt modelId="{97D098F3-6DDF-9B43-BBA4-2B5D22862B64}" type="sibTrans" cxnId="{B32D4198-9B2E-FA44-892E-C06B98101FA0}">
      <dgm:prSet/>
      <dgm:spPr/>
      <dgm:t>
        <a:bodyPr/>
        <a:lstStyle/>
        <a:p>
          <a:endParaRPr lang="en-US"/>
        </a:p>
      </dgm:t>
    </dgm:pt>
    <dgm:pt modelId="{4D0DFE5C-42BB-DC41-B8CD-964205C4E849}" type="pres">
      <dgm:prSet presAssocID="{00CBA5D8-5EEF-824C-8DB3-ED9FE022D0EC}" presName="arrowDiagram" presStyleCnt="0">
        <dgm:presLayoutVars>
          <dgm:chMax val="5"/>
          <dgm:dir/>
          <dgm:resizeHandles val="exact"/>
        </dgm:presLayoutVars>
      </dgm:prSet>
      <dgm:spPr/>
    </dgm:pt>
    <dgm:pt modelId="{A853C2EA-0B3E-6E48-8037-4E4E469E0857}" type="pres">
      <dgm:prSet presAssocID="{00CBA5D8-5EEF-824C-8DB3-ED9FE022D0EC}" presName="arrow" presStyleLbl="bgShp" presStyleIdx="0" presStyleCnt="1" custAng="1920715" custScaleX="89437" custScaleY="109937" custLinFactNeighborX="25463" custLinFactNeighborY="14828"/>
      <dgm:spPr>
        <a:blipFill dpi="0" rotWithShape="1">
          <a:blip xmlns:r="http://schemas.openxmlformats.org/officeDocument/2006/relationships" r:embed="rId1">
            <a:alphaModFix amt="54753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ln>
          <a:noFill/>
        </a:ln>
      </dgm:spPr>
    </dgm:pt>
    <dgm:pt modelId="{1A91C51A-E345-C547-BDB5-FF19A209BAF2}" type="pres">
      <dgm:prSet presAssocID="{00CBA5D8-5EEF-824C-8DB3-ED9FE022D0EC}" presName="arrowDiagram1" presStyleCnt="0">
        <dgm:presLayoutVars>
          <dgm:bulletEnabled val="1"/>
        </dgm:presLayoutVars>
      </dgm:prSet>
      <dgm:spPr/>
    </dgm:pt>
    <dgm:pt modelId="{34D2E225-353E-0345-9920-D9A6F7F07329}" type="pres">
      <dgm:prSet presAssocID="{A8010104-A7C5-5844-8C1C-FC083D533899}" presName="bullet1" presStyleLbl="node1" presStyleIdx="0" presStyleCnt="1"/>
      <dgm:spPr>
        <a:noFill/>
        <a:ln>
          <a:noFill/>
        </a:ln>
      </dgm:spPr>
    </dgm:pt>
    <dgm:pt modelId="{E199C61B-F3DA-3845-9F5B-13C1351C2EE8}" type="pres">
      <dgm:prSet presAssocID="{A8010104-A7C5-5844-8C1C-FC083D533899}" presName="textBox1" presStyleLbl="revTx" presStyleIdx="0" presStyleCnt="1">
        <dgm:presLayoutVars>
          <dgm:bulletEnabled val="1"/>
        </dgm:presLayoutVars>
      </dgm:prSet>
      <dgm:spPr/>
    </dgm:pt>
  </dgm:ptLst>
  <dgm:cxnLst>
    <dgm:cxn modelId="{D7CB0632-8D65-B44F-BFC4-8D2912A53D44}" type="presOf" srcId="{A8010104-A7C5-5844-8C1C-FC083D533899}" destId="{E199C61B-F3DA-3845-9F5B-13C1351C2EE8}" srcOrd="0" destOrd="0" presId="urn:microsoft.com/office/officeart/2005/8/layout/arrow2"/>
    <dgm:cxn modelId="{8F035F3F-72D9-9445-BF23-F308685C927F}" type="presOf" srcId="{00CBA5D8-5EEF-824C-8DB3-ED9FE022D0EC}" destId="{4D0DFE5C-42BB-DC41-B8CD-964205C4E849}" srcOrd="0" destOrd="0" presId="urn:microsoft.com/office/officeart/2005/8/layout/arrow2"/>
    <dgm:cxn modelId="{B32D4198-9B2E-FA44-892E-C06B98101FA0}" srcId="{00CBA5D8-5EEF-824C-8DB3-ED9FE022D0EC}" destId="{A8010104-A7C5-5844-8C1C-FC083D533899}" srcOrd="0" destOrd="0" parTransId="{71502A5D-AF08-E445-8059-20A5D5C274F6}" sibTransId="{97D098F3-6DDF-9B43-BBA4-2B5D22862B64}"/>
    <dgm:cxn modelId="{B3AC9D75-CFEC-414D-8E8F-954737A8C9BB}" type="presParOf" srcId="{4D0DFE5C-42BB-DC41-B8CD-964205C4E849}" destId="{A853C2EA-0B3E-6E48-8037-4E4E469E0857}" srcOrd="0" destOrd="0" presId="urn:microsoft.com/office/officeart/2005/8/layout/arrow2"/>
    <dgm:cxn modelId="{9EF87067-7A69-A44E-8B06-1895FDCCB261}" type="presParOf" srcId="{4D0DFE5C-42BB-DC41-B8CD-964205C4E849}" destId="{1A91C51A-E345-C547-BDB5-FF19A209BAF2}" srcOrd="1" destOrd="0" presId="urn:microsoft.com/office/officeart/2005/8/layout/arrow2"/>
    <dgm:cxn modelId="{3314F1DC-650C-A245-9672-F5239CCA78F3}" type="presParOf" srcId="{1A91C51A-E345-C547-BDB5-FF19A209BAF2}" destId="{34D2E225-353E-0345-9920-D9A6F7F07329}" srcOrd="0" destOrd="0" presId="urn:microsoft.com/office/officeart/2005/8/layout/arrow2"/>
    <dgm:cxn modelId="{7F6DEF29-44CF-984B-9565-F6803534D5E3}" type="presParOf" srcId="{1A91C51A-E345-C547-BDB5-FF19A209BAF2}" destId="{E199C61B-F3DA-3845-9F5B-13C1351C2EE8}" srcOrd="1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CBA5D8-5EEF-824C-8DB3-ED9FE022D0EC}" type="doc">
      <dgm:prSet loTypeId="urn:microsoft.com/office/officeart/2005/8/layout/arrow2" loCatId="" qsTypeId="urn:microsoft.com/office/officeart/2005/8/quickstyle/simple1" qsCatId="simple" csTypeId="urn:microsoft.com/office/officeart/2005/8/colors/accent1_2" csCatId="accent1" phldr="1"/>
      <dgm:spPr/>
    </dgm:pt>
    <dgm:pt modelId="{A8010104-A7C5-5844-8C1C-FC083D533899}">
      <dgm:prSet/>
      <dgm:spPr/>
      <dgm:t>
        <a:bodyPr/>
        <a:lstStyle/>
        <a:p>
          <a:r>
            <a:rPr lang="en-US"/>
            <a:t> </a:t>
          </a:r>
        </a:p>
      </dgm:t>
    </dgm:pt>
    <dgm:pt modelId="{71502A5D-AF08-E445-8059-20A5D5C274F6}" type="parTrans" cxnId="{B32D4198-9B2E-FA44-892E-C06B98101FA0}">
      <dgm:prSet/>
      <dgm:spPr/>
      <dgm:t>
        <a:bodyPr/>
        <a:lstStyle/>
        <a:p>
          <a:endParaRPr lang="en-US"/>
        </a:p>
      </dgm:t>
    </dgm:pt>
    <dgm:pt modelId="{97D098F3-6DDF-9B43-BBA4-2B5D22862B64}" type="sibTrans" cxnId="{B32D4198-9B2E-FA44-892E-C06B98101FA0}">
      <dgm:prSet/>
      <dgm:spPr/>
      <dgm:t>
        <a:bodyPr/>
        <a:lstStyle/>
        <a:p>
          <a:endParaRPr lang="en-US"/>
        </a:p>
      </dgm:t>
    </dgm:pt>
    <dgm:pt modelId="{4D0DFE5C-42BB-DC41-B8CD-964205C4E849}" type="pres">
      <dgm:prSet presAssocID="{00CBA5D8-5EEF-824C-8DB3-ED9FE022D0EC}" presName="arrowDiagram" presStyleCnt="0">
        <dgm:presLayoutVars>
          <dgm:chMax val="5"/>
          <dgm:dir/>
          <dgm:resizeHandles val="exact"/>
        </dgm:presLayoutVars>
      </dgm:prSet>
      <dgm:spPr/>
    </dgm:pt>
    <dgm:pt modelId="{A853C2EA-0B3E-6E48-8037-4E4E469E0857}" type="pres">
      <dgm:prSet presAssocID="{00CBA5D8-5EEF-824C-8DB3-ED9FE022D0EC}" presName="arrow" presStyleLbl="bgShp" presStyleIdx="0" presStyleCnt="1" custAng="20143375" custFlipVert="1" custScaleX="95926" custScaleY="100000" custLinFactNeighborX="9550" custLinFactNeighborY="60221"/>
      <dgm:spPr>
        <a:blipFill dpi="0" rotWithShape="1">
          <a:blip xmlns:r="http://schemas.openxmlformats.org/officeDocument/2006/relationships" r:embed="rId1">
            <a:alphaModFix amt="54753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ln>
          <a:noFill/>
        </a:ln>
      </dgm:spPr>
    </dgm:pt>
    <dgm:pt modelId="{1A91C51A-E345-C547-BDB5-FF19A209BAF2}" type="pres">
      <dgm:prSet presAssocID="{00CBA5D8-5EEF-824C-8DB3-ED9FE022D0EC}" presName="arrowDiagram1" presStyleCnt="0">
        <dgm:presLayoutVars>
          <dgm:bulletEnabled val="1"/>
        </dgm:presLayoutVars>
      </dgm:prSet>
      <dgm:spPr/>
    </dgm:pt>
    <dgm:pt modelId="{34D2E225-353E-0345-9920-D9A6F7F07329}" type="pres">
      <dgm:prSet presAssocID="{A8010104-A7C5-5844-8C1C-FC083D533899}" presName="bullet1" presStyleLbl="node1" presStyleIdx="0" presStyleCnt="1"/>
      <dgm:spPr>
        <a:noFill/>
        <a:ln>
          <a:noFill/>
        </a:ln>
      </dgm:spPr>
    </dgm:pt>
    <dgm:pt modelId="{E199C61B-F3DA-3845-9F5B-13C1351C2EE8}" type="pres">
      <dgm:prSet presAssocID="{A8010104-A7C5-5844-8C1C-FC083D533899}" presName="textBox1" presStyleLbl="revTx" presStyleIdx="0" presStyleCnt="1">
        <dgm:presLayoutVars>
          <dgm:bulletEnabled val="1"/>
        </dgm:presLayoutVars>
      </dgm:prSet>
      <dgm:spPr/>
    </dgm:pt>
  </dgm:ptLst>
  <dgm:cxnLst>
    <dgm:cxn modelId="{D7CB0632-8D65-B44F-BFC4-8D2912A53D44}" type="presOf" srcId="{A8010104-A7C5-5844-8C1C-FC083D533899}" destId="{E199C61B-F3DA-3845-9F5B-13C1351C2EE8}" srcOrd="0" destOrd="0" presId="urn:microsoft.com/office/officeart/2005/8/layout/arrow2"/>
    <dgm:cxn modelId="{8F035F3F-72D9-9445-BF23-F308685C927F}" type="presOf" srcId="{00CBA5D8-5EEF-824C-8DB3-ED9FE022D0EC}" destId="{4D0DFE5C-42BB-DC41-B8CD-964205C4E849}" srcOrd="0" destOrd="0" presId="urn:microsoft.com/office/officeart/2005/8/layout/arrow2"/>
    <dgm:cxn modelId="{B32D4198-9B2E-FA44-892E-C06B98101FA0}" srcId="{00CBA5D8-5EEF-824C-8DB3-ED9FE022D0EC}" destId="{A8010104-A7C5-5844-8C1C-FC083D533899}" srcOrd="0" destOrd="0" parTransId="{71502A5D-AF08-E445-8059-20A5D5C274F6}" sibTransId="{97D098F3-6DDF-9B43-BBA4-2B5D22862B64}"/>
    <dgm:cxn modelId="{B3AC9D75-CFEC-414D-8E8F-954737A8C9BB}" type="presParOf" srcId="{4D0DFE5C-42BB-DC41-B8CD-964205C4E849}" destId="{A853C2EA-0B3E-6E48-8037-4E4E469E0857}" srcOrd="0" destOrd="0" presId="urn:microsoft.com/office/officeart/2005/8/layout/arrow2"/>
    <dgm:cxn modelId="{9EF87067-7A69-A44E-8B06-1895FDCCB261}" type="presParOf" srcId="{4D0DFE5C-42BB-DC41-B8CD-964205C4E849}" destId="{1A91C51A-E345-C547-BDB5-FF19A209BAF2}" srcOrd="1" destOrd="0" presId="urn:microsoft.com/office/officeart/2005/8/layout/arrow2"/>
    <dgm:cxn modelId="{3314F1DC-650C-A245-9672-F5239CCA78F3}" type="presParOf" srcId="{1A91C51A-E345-C547-BDB5-FF19A209BAF2}" destId="{34D2E225-353E-0345-9920-D9A6F7F07329}" srcOrd="0" destOrd="0" presId="urn:microsoft.com/office/officeart/2005/8/layout/arrow2"/>
    <dgm:cxn modelId="{7F6DEF29-44CF-984B-9565-F6803534D5E3}" type="presParOf" srcId="{1A91C51A-E345-C547-BDB5-FF19A209BAF2}" destId="{E199C61B-F3DA-3845-9F5B-13C1351C2EE8}" srcOrd="1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3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3C2EA-0B3E-6E48-8037-4E4E469E0857}">
      <dsp:nvSpPr>
        <dsp:cNvPr id="0" name=""/>
        <dsp:cNvSpPr/>
      </dsp:nvSpPr>
      <dsp:spPr>
        <a:xfrm rot="1920715">
          <a:off x="541618" y="-1"/>
          <a:ext cx="1575591" cy="1210459"/>
        </a:xfrm>
        <a:prstGeom prst="swooshArrow">
          <a:avLst>
            <a:gd name="adj1" fmla="val 25000"/>
            <a:gd name="adj2" fmla="val 25000"/>
          </a:avLst>
        </a:prstGeom>
        <a:blipFill dpi="0" rotWithShape="1">
          <a:blip xmlns:r="http://schemas.openxmlformats.org/officeDocument/2006/relationships" r:embed="rId1">
            <a:alphaModFix amt="54753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D2E225-353E-0345-9920-D9A6F7F07329}">
      <dsp:nvSpPr>
        <dsp:cNvPr id="0" name=""/>
        <dsp:cNvSpPr/>
      </dsp:nvSpPr>
      <dsp:spPr>
        <a:xfrm>
          <a:off x="1344159" y="277996"/>
          <a:ext cx="130364" cy="130364"/>
        </a:xfrm>
        <a:prstGeom prst="ellipse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99C61B-F3DA-3845-9F5B-13C1351C2EE8}">
      <dsp:nvSpPr>
        <dsp:cNvPr id="0" name=""/>
        <dsp:cNvSpPr/>
      </dsp:nvSpPr>
      <dsp:spPr>
        <a:xfrm>
          <a:off x="704670" y="343178"/>
          <a:ext cx="704670" cy="812573"/>
        </a:xfrm>
        <a:prstGeom prst="round2Diag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69077" bIns="0" numCol="1" spcCol="1270" anchor="t" anchorCtr="0">
          <a:noAutofit/>
        </a:bodyPr>
        <a:lstStyle/>
        <a:p>
          <a:pPr marL="0" lvl="0" indent="0" algn="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/>
            <a:t> </a:t>
          </a:r>
        </a:p>
      </dsp:txBody>
      <dsp:txXfrm>
        <a:off x="739069" y="377577"/>
        <a:ext cx="635872" cy="7437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3C2EA-0B3E-6E48-8037-4E4E469E0857}">
      <dsp:nvSpPr>
        <dsp:cNvPr id="0" name=""/>
        <dsp:cNvSpPr/>
      </dsp:nvSpPr>
      <dsp:spPr>
        <a:xfrm rot="1456625" flipV="1">
          <a:off x="258643" y="394434"/>
          <a:ext cx="1682858" cy="1096456"/>
        </a:xfrm>
        <a:prstGeom prst="swooshArrow">
          <a:avLst>
            <a:gd name="adj1" fmla="val 25000"/>
            <a:gd name="adj2" fmla="val 25000"/>
          </a:avLst>
        </a:prstGeom>
        <a:blipFill dpi="0" rotWithShape="1">
          <a:blip xmlns:r="http://schemas.openxmlformats.org/officeDocument/2006/relationships" r:embed="rId1">
            <a:alphaModFix amt="54753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D2E225-353E-0345-9920-D9A6F7F07329}">
      <dsp:nvSpPr>
        <dsp:cNvPr id="0" name=""/>
        <dsp:cNvSpPr/>
      </dsp:nvSpPr>
      <dsp:spPr>
        <a:xfrm>
          <a:off x="1507636" y="222361"/>
          <a:ext cx="129820" cy="129820"/>
        </a:xfrm>
        <a:prstGeom prst="ellipse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99C61B-F3DA-3845-9F5B-13C1351C2EE8}">
      <dsp:nvSpPr>
        <dsp:cNvPr id="0" name=""/>
        <dsp:cNvSpPr/>
      </dsp:nvSpPr>
      <dsp:spPr>
        <a:xfrm>
          <a:off x="870815" y="287271"/>
          <a:ext cx="701731" cy="809184"/>
        </a:xfrm>
        <a:prstGeom prst="round2Diag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68789" bIns="0" numCol="1" spcCol="1270" anchor="t" anchorCtr="0">
          <a:noAutofit/>
        </a:bodyPr>
        <a:lstStyle/>
        <a:p>
          <a:pPr marL="0" lvl="0" indent="0" algn="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/>
            <a:t> </a:t>
          </a:r>
        </a:p>
      </dsp:txBody>
      <dsp:txXfrm>
        <a:off x="905071" y="321527"/>
        <a:ext cx="633219" cy="740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sv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jpg>
</file>

<file path=ppt/media/image125.png>
</file>

<file path=ppt/media/image126.sv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jpeg>
</file>

<file path=ppt/media/image14.sv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jpeg>
</file>

<file path=ppt/media/image147.png>
</file>

<file path=ppt/media/image148.png>
</file>

<file path=ppt/media/image149.png>
</file>

<file path=ppt/media/image15.png>
</file>

<file path=ppt/media/image150.png>
</file>

<file path=ppt/media/image151.svg>
</file>

<file path=ppt/media/image152.png>
</file>

<file path=ppt/media/image153.png>
</file>

<file path=ppt/media/image154.png>
</file>

<file path=ppt/media/image15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jpe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jpe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jpe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sv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sv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CACE1-0839-DD4E-8A8D-815B08AED9A4}" type="datetimeFigureOut">
              <a:rPr lang="en-US" smtClean="0"/>
              <a:t>2/18/25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B58301-8E47-694C-884E-80E9D5260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21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sra-keshavarz/community-modelling-workflow-training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sra-keshavarz/community-modelling-workflow-training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hub.sharcnet.ca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hub.sharcnet.ca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Federal OK?</a:t>
            </a:r>
            <a:endParaRPr lang="fa-IR" dirty="0"/>
          </a:p>
          <a:p>
            <a:endParaRPr lang="en-US" dirty="0"/>
          </a:p>
          <a:p>
            <a:r>
              <a:rPr lang="en-US" dirty="0"/>
              <a:t>MESH model is being done like right now, so it is important.</a:t>
            </a:r>
          </a:p>
          <a:p>
            <a:endParaRPr lang="en-US" dirty="0"/>
          </a:p>
          <a:p>
            <a:r>
              <a:rPr lang="en-US" dirty="0"/>
              <a:t>Side buttons could be skipped (only explaining the necessities)</a:t>
            </a:r>
          </a:p>
          <a:p>
            <a:endParaRPr lang="fa-I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552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624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/>
              </a:rPr>
              <a:t>https://github.com/kasra-keshavarz/community-modelling-workflow-training</a:t>
            </a:r>
            <a:r>
              <a:rPr lang="en-US" sz="1200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2808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68BBE-9011-9C48-1A07-8D5BFFC55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8C11E5-DB9E-3BAA-F05E-198A5D6450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DA67C8-F8BC-8416-4251-F0F02DFE62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/>
              </a:rPr>
              <a:t>https://github.com/kasra-keshavarz/community-modelling-workflow-training</a:t>
            </a:r>
            <a:r>
              <a:rPr lang="en-US" sz="1200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C9C67-CC0F-4FB5-AA88-D4F3A9FDCC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528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download the repository too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1920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this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6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71579-4D4D-749E-240D-59A20D3C2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CF4C24-A847-41CF-FF05-A1CC14F728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AACBFC-EDB3-7DC1-77DB-82CE55C2F6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this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B4F11-1B7D-336F-E1D1-FB37268FF8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1624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4189A-F519-62AE-4D62-85BDA063A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61473A-0ACA-E277-38D7-B728234E85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72FBFB-96A5-80B4-2472-13400D6472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this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13613E-7D90-00E0-B430-F84F7F171A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9486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kasra-keshavarz</a:t>
            </a:r>
            <a:r>
              <a:rPr lang="en-US" dirty="0"/>
              <a:t>/</a:t>
            </a:r>
            <a:r>
              <a:rPr lang="en-US" dirty="0" err="1"/>
              <a:t>datatool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8745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983290-B169-DB5D-67AD-067A2AF7A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AB7F8D-F669-314B-A994-C1B1E248F7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0F2096-5032-B536-2623-97E5B0EB1F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0249B9-A431-59B1-B511-D24F61F6A0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614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0FDD7-B763-A387-B0EA-3D783218B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F026AD-A4A0-93E1-BEC7-416FFA8E1E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791E1C-F90D-3B6F-4D18-C59E5B0B74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E5001-E93B-3890-3CD0-0474894E99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353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JupyterHub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https://jupyterhub.sharcnet.ca/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604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098CD-A5A6-3743-9619-8938A09F3BED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7256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161D1-8846-C233-E64E-522AF4464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61179D-E47D-005D-389C-91E05AE9D9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F594BF-9737-FFE6-A8AB-D61A2B9B2A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390324-A2DF-C650-4781-5445295DFE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098CD-A5A6-3743-9619-8938A09F3BED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3516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D6FB4B-A726-9981-2979-E7D6AA4CC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07E3E2-44DA-546E-CDAF-7D3F47A883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421386-1A93-516D-D843-75E9FEAC42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8CB92-60E6-371C-611F-1395900964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5966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F9F78-50BA-AF48-B364-CFB9780695D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3935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F9F78-50BA-AF48-B364-CFB9780695D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069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0E2FF-C30D-6042-C4C8-CC9A75364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44EFA2-F4EA-059B-742B-5C9B09EF9D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44E4F5-AF18-EA22-CDFC-64A2EAEEBF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16392-2B79-4580-020D-AA1E860F88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3956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1546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F9F78-50BA-AF48-B364-CFB9780695D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149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F9F78-50BA-AF48-B364-CFB9780695D8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115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F84A6-CA35-8842-9DA2-09A42CF37BA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5296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033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even if you do have access to the HPC, but now our computational space, then still use the Cloud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181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488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don’t know you have access to the ARC HPC, that means you are in the Cloud group.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21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76370-11CD-B150-354B-07AFBF0A7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FBCE7F-9225-5AD8-C38F-1CDEE475E0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52249B-DF97-C446-6121-3D68EA2566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want to use the Jupyter session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C9F94-4ACF-7655-27EE-4BAAE6E2E9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322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JupyterHub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https://jupyterhub.sharcnet.ca/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546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78C2-47AD-C340-9456-D9F9B3D3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78" y="720246"/>
            <a:ext cx="9144000" cy="234504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5600"/>
              </a:lnSpc>
              <a:defRPr sz="5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038AA-9B5A-234E-B6E1-FE9722AB0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178" y="3080490"/>
            <a:ext cx="9144000" cy="106562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rgbClr val="FFCD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3FD472B-32E4-8A46-90E5-97757DC24E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178" y="4158641"/>
            <a:ext cx="6586603" cy="186370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 / additional designations</a:t>
            </a:r>
            <a:br>
              <a:rPr lang="en-US" dirty="0"/>
            </a:br>
            <a:r>
              <a:rPr lang="en-US" dirty="0"/>
              <a:t>Faculty of / Department of / additional designations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E4B113-E638-B640-8F48-252058659E0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7700" y="6022975"/>
            <a:ext cx="6586081" cy="5218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>
                <a:solidFill>
                  <a:srgbClr val="FFCD00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</p:spTree>
    <p:extLst>
      <p:ext uri="{BB962C8B-B14F-4D97-AF65-F5344CB8AC3E}">
        <p14:creationId xmlns:p14="http://schemas.microsoft.com/office/powerpoint/2010/main" val="3980296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32D7-DB76-2847-ADA0-EE213BEBB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7C696-28D5-3D4E-90D5-168D38046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537526"/>
            <a:ext cx="10515600" cy="4351338"/>
          </a:xfrm>
          <a:prstGeom prst="rect">
            <a:avLst/>
          </a:prstGeom>
        </p:spPr>
        <p:txBody>
          <a:bodyPr/>
          <a:lstStyle>
            <a:lvl1pPr>
              <a:buClr>
                <a:srgbClr val="E32726"/>
              </a:buClr>
              <a:defRPr sz="2800"/>
            </a:lvl1pPr>
            <a:lvl2pPr>
              <a:buClr>
                <a:srgbClr val="FBB031"/>
              </a:buClr>
              <a:defRPr sz="2400"/>
            </a:lvl2pPr>
            <a:lvl3pPr>
              <a:buClr>
                <a:srgbClr val="8B857B"/>
              </a:buClr>
              <a:defRPr sz="2000"/>
            </a:lvl3pPr>
            <a:lvl4pPr>
              <a:buClr>
                <a:schemeClr val="accent3"/>
              </a:buClr>
              <a:defRPr sz="1800"/>
            </a:lvl4pPr>
            <a:lvl5pPr>
              <a:buClr>
                <a:schemeClr val="accent1"/>
              </a:buCl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54994-38BD-EA48-95B9-EDE63B92B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55740" y="6362004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44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hoto with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683A0EC-D117-3A44-A056-CF7521187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864" y="1773021"/>
            <a:ext cx="3938587" cy="3938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C2CEEFA-DEDA-3C4E-B209-94546CDD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7569" y="1773021"/>
            <a:ext cx="6013537" cy="3938587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800"/>
            </a:lvl1pPr>
            <a:lvl2pPr>
              <a:buClr>
                <a:srgbClr val="FBB031"/>
              </a:buClr>
              <a:defRPr sz="2400"/>
            </a:lvl2pPr>
            <a:lvl3pPr>
              <a:buClr>
                <a:srgbClr val="8B857B"/>
              </a:buClr>
              <a:defRPr sz="2000"/>
            </a:lvl3pPr>
            <a:lvl4pPr>
              <a:buClr>
                <a:schemeClr val="accent3"/>
              </a:buClr>
              <a:defRPr sz="1800"/>
            </a:lvl4pPr>
            <a:lvl5pPr>
              <a:buClr>
                <a:schemeClr val="accent1"/>
              </a:buCl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17A63FE-DB6D-1241-BC57-CEC263957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D717515-6E81-0242-9075-57E188FF7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55740" y="6362004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73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photo with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683A0EC-D117-3A44-A056-CF7521187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864" y="1655241"/>
            <a:ext cx="3982602" cy="22227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C2CEEFA-DEDA-3C4E-B209-94546CDD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864" y="4202482"/>
            <a:ext cx="3995802" cy="183506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/>
            </a:lvl1pPr>
            <a:lvl2pPr>
              <a:buClr>
                <a:srgbClr val="FBB031"/>
              </a:buClr>
              <a:defRPr sz="1800"/>
            </a:lvl2pPr>
            <a:lvl3pPr>
              <a:buClr>
                <a:srgbClr val="8B857B"/>
              </a:buClr>
              <a:defRPr sz="1600"/>
            </a:lvl3pPr>
            <a:lvl4pPr>
              <a:buClr>
                <a:schemeClr val="accent3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17A63FE-DB6D-1241-BC57-CEC263957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D717515-6E81-0242-9075-57E188FF7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55740" y="6362004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873EC9B2-3D79-EB42-BD2D-94A59CE5C3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0719" y="1655241"/>
            <a:ext cx="3982602" cy="22227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1D7853A-8D09-4041-8FD1-E58DBA8A7F0F}"/>
              </a:ext>
            </a:extLst>
          </p:cNvPr>
          <p:cNvCxnSpPr/>
          <p:nvPr userDrawn="1"/>
        </p:nvCxnSpPr>
        <p:spPr>
          <a:xfrm>
            <a:off x="6096000" y="1551313"/>
            <a:ext cx="0" cy="465342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EF50DEA-27DF-7C4E-AD5F-60F66ED518A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240719" y="4202482"/>
            <a:ext cx="3995802" cy="183506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/>
            </a:lvl1pPr>
            <a:lvl2pPr>
              <a:buClr>
                <a:srgbClr val="FBB031"/>
              </a:buClr>
              <a:defRPr sz="1800"/>
            </a:lvl2pPr>
            <a:lvl3pPr>
              <a:buClr>
                <a:srgbClr val="8B857B"/>
              </a:buClr>
              <a:defRPr sz="1600"/>
            </a:lvl3pPr>
            <a:lvl4pPr>
              <a:buClr>
                <a:schemeClr val="accent3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8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016D1F-0C29-D446-876E-DD6C096D73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5375" y="582460"/>
            <a:ext cx="8317935" cy="5668028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ts val="62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This slide is for one big, bold statement. Bullet points can’t compete! </a:t>
            </a:r>
          </a:p>
        </p:txBody>
      </p:sp>
    </p:spTree>
    <p:extLst>
      <p:ext uri="{BB962C8B-B14F-4D97-AF65-F5344CB8AC3E}">
        <p14:creationId xmlns:p14="http://schemas.microsoft.com/office/powerpoint/2010/main" val="3997480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78C2-47AD-C340-9456-D9F9B3D300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7178" y="720246"/>
            <a:ext cx="9144000" cy="234504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3800"/>
              </a:lnSpc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Thank you for attending! </a:t>
            </a:r>
            <a:br>
              <a:rPr lang="en-US" dirty="0"/>
            </a:br>
            <a:r>
              <a:rPr lang="en-US" dirty="0"/>
              <a:t>and/or other concluding message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038AA-9B5A-234E-B6E1-FE9722AB065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7178" y="3080490"/>
            <a:ext cx="9144000" cy="106562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rgbClr val="FFCD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For more information go to </a:t>
            </a:r>
            <a:r>
              <a:rPr lang="en-US" dirty="0" err="1"/>
              <a:t>ucalgary.ca</a:t>
            </a:r>
            <a:r>
              <a:rPr lang="en-US" dirty="0"/>
              <a:t>/</a:t>
            </a:r>
            <a:r>
              <a:rPr lang="en-US" dirty="0" err="1"/>
              <a:t>webaddress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3FD472B-32E4-8A46-90E5-97757DC24E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178" y="4158641"/>
            <a:ext cx="6586603" cy="186370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Presenter’s Name</a:t>
            </a:r>
            <a:br>
              <a:rPr lang="en-US" dirty="0"/>
            </a:br>
            <a:r>
              <a:rPr lang="en-US" dirty="0" err="1"/>
              <a:t>presentersemail@ucalgary.ca</a:t>
            </a:r>
            <a:br>
              <a:rPr lang="en-US" dirty="0"/>
            </a:br>
            <a:r>
              <a:rPr lang="en-US" dirty="0"/>
              <a:t>Phone number / Twitter handle / additional contact info</a:t>
            </a:r>
          </a:p>
        </p:txBody>
      </p:sp>
    </p:spTree>
    <p:extLst>
      <p:ext uri="{BB962C8B-B14F-4D97-AF65-F5344CB8AC3E}">
        <p14:creationId xmlns:p14="http://schemas.microsoft.com/office/powerpoint/2010/main" val="1795914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983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6" r:id="rId4"/>
    <p:sldLayoutId id="2147483654" r:id="rId5"/>
    <p:sldLayoutId id="2147483657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5.jpe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svg"/><Relationship Id="rId11" Type="http://schemas.openxmlformats.org/officeDocument/2006/relationships/image" Target="../media/image32.png"/><Relationship Id="rId5" Type="http://schemas.openxmlformats.org/officeDocument/2006/relationships/image" Target="../media/image27.png"/><Relationship Id="rId10" Type="http://schemas.openxmlformats.org/officeDocument/2006/relationships/image" Target="../media/image31.png"/><Relationship Id="rId4" Type="http://schemas.openxmlformats.org/officeDocument/2006/relationships/image" Target="../media/image26.png"/><Relationship Id="rId9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7.svg"/><Relationship Id="rId18" Type="http://schemas.openxmlformats.org/officeDocument/2006/relationships/image" Target="../media/image42.png"/><Relationship Id="rId26" Type="http://schemas.openxmlformats.org/officeDocument/2006/relationships/image" Target="../media/image50.png"/><Relationship Id="rId3" Type="http://schemas.openxmlformats.org/officeDocument/2006/relationships/image" Target="../media/image29.png"/><Relationship Id="rId21" Type="http://schemas.openxmlformats.org/officeDocument/2006/relationships/image" Target="../media/image45.svg"/><Relationship Id="rId34" Type="http://schemas.microsoft.com/office/2007/relationships/diagramDrawing" Target="../diagrams/drawing2.xml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36.png"/><Relationship Id="rId17" Type="http://schemas.openxmlformats.org/officeDocument/2006/relationships/image" Target="../media/image41.svg"/><Relationship Id="rId25" Type="http://schemas.openxmlformats.org/officeDocument/2006/relationships/image" Target="../media/image49.svg"/><Relationship Id="rId33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40.png"/><Relationship Id="rId20" Type="http://schemas.openxmlformats.org/officeDocument/2006/relationships/image" Target="../media/image44.png"/><Relationship Id="rId29" Type="http://schemas.openxmlformats.org/officeDocument/2006/relationships/image" Target="../media/image53.sv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35.svg"/><Relationship Id="rId24" Type="http://schemas.openxmlformats.org/officeDocument/2006/relationships/image" Target="../media/image48.png"/><Relationship Id="rId32" Type="http://schemas.openxmlformats.org/officeDocument/2006/relationships/diagramQuickStyle" Target="../diagrams/quickStyle2.xml"/><Relationship Id="rId5" Type="http://schemas.openxmlformats.org/officeDocument/2006/relationships/diagramData" Target="../diagrams/data1.xml"/><Relationship Id="rId15" Type="http://schemas.openxmlformats.org/officeDocument/2006/relationships/image" Target="../media/image39.svg"/><Relationship Id="rId23" Type="http://schemas.openxmlformats.org/officeDocument/2006/relationships/image" Target="../media/image47.svg"/><Relationship Id="rId28" Type="http://schemas.openxmlformats.org/officeDocument/2006/relationships/image" Target="../media/image52.png"/><Relationship Id="rId10" Type="http://schemas.openxmlformats.org/officeDocument/2006/relationships/image" Target="../media/image34.png"/><Relationship Id="rId19" Type="http://schemas.openxmlformats.org/officeDocument/2006/relationships/image" Target="../media/image43.svg"/><Relationship Id="rId31" Type="http://schemas.openxmlformats.org/officeDocument/2006/relationships/diagramLayout" Target="../diagrams/layout2.xml"/><Relationship Id="rId4" Type="http://schemas.microsoft.com/office/2007/relationships/hdphoto" Target="../media/hdphoto1.wdp"/><Relationship Id="rId9" Type="http://schemas.microsoft.com/office/2007/relationships/diagramDrawing" Target="../diagrams/drawing1.xml"/><Relationship Id="rId14" Type="http://schemas.openxmlformats.org/officeDocument/2006/relationships/image" Target="../media/image38.png"/><Relationship Id="rId22" Type="http://schemas.openxmlformats.org/officeDocument/2006/relationships/image" Target="../media/image46.png"/><Relationship Id="rId27" Type="http://schemas.openxmlformats.org/officeDocument/2006/relationships/image" Target="../media/image51.svg"/><Relationship Id="rId30" Type="http://schemas.openxmlformats.org/officeDocument/2006/relationships/diagramData" Target="../diagrams/data2.xml"/><Relationship Id="rId35" Type="http://schemas.openxmlformats.org/officeDocument/2006/relationships/image" Target="../media/image33.png"/><Relationship Id="rId8" Type="http://schemas.openxmlformats.org/officeDocument/2006/relationships/diagramColors" Target="../diagrams/colors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jpeg"/><Relationship Id="rId3" Type="http://schemas.openxmlformats.org/officeDocument/2006/relationships/image" Target="../media/image19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5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6.jpeg"/><Relationship Id="rId4" Type="http://schemas.openxmlformats.org/officeDocument/2006/relationships/image" Target="../media/image5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7" Type="http://schemas.openxmlformats.org/officeDocument/2006/relationships/image" Target="../media/image6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5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5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jpe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10" Type="http://schemas.openxmlformats.org/officeDocument/2006/relationships/image" Target="../media/image74.png"/><Relationship Id="rId4" Type="http://schemas.openxmlformats.org/officeDocument/2006/relationships/image" Target="../media/image68.png"/><Relationship Id="rId9" Type="http://schemas.openxmlformats.org/officeDocument/2006/relationships/image" Target="../media/image7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svg"/><Relationship Id="rId9" Type="http://schemas.openxmlformats.org/officeDocument/2006/relationships/image" Target="../media/image9.svg"/><Relationship Id="rId14" Type="http://schemas.openxmlformats.org/officeDocument/2006/relationships/image" Target="../media/image1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sra-keshavarz/community-modelling-workflow-training" TargetMode="External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H-Earth/community-modelling-workflow-training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kasra-keshavarz/community-modelling-workflow-training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pyterhub/repo2docker/issues/1405" TargetMode="External"/><Relationship Id="rId2" Type="http://schemas.openxmlformats.org/officeDocument/2006/relationships/hyperlink" Target="https://github.com/jupyterhub/mybinder.org-deploy/issues/3210#event-16270107011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sv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8.png"/><Relationship Id="rId4" Type="http://schemas.openxmlformats.org/officeDocument/2006/relationships/hyperlink" Target="https://github.com/CH-Earth/datatool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hyperlink" Target="https://datatool.readthedocs.io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-Earth/gistool" TargetMode="External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hyperlink" Target="https://github.com/ShervanGharari/EASYMORE.gi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sra-keshavarz/community-modelling-workflow-training" TargetMode="External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achhydro.org/home/params/merit-basins" TargetMode="External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2.png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png"/><Relationship Id="rId13" Type="http://schemas.openxmlformats.org/officeDocument/2006/relationships/image" Target="../media/image123.png"/><Relationship Id="rId3" Type="http://schemas.openxmlformats.org/officeDocument/2006/relationships/image" Target="../media/image113.png"/><Relationship Id="rId7" Type="http://schemas.openxmlformats.org/officeDocument/2006/relationships/image" Target="../media/image117.png"/><Relationship Id="rId12" Type="http://schemas.openxmlformats.org/officeDocument/2006/relationships/image" Target="../media/image1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png"/><Relationship Id="rId11" Type="http://schemas.openxmlformats.org/officeDocument/2006/relationships/image" Target="../media/image121.png"/><Relationship Id="rId5" Type="http://schemas.openxmlformats.org/officeDocument/2006/relationships/image" Target="../media/image115.png"/><Relationship Id="rId10" Type="http://schemas.openxmlformats.org/officeDocument/2006/relationships/image" Target="../media/image120.png"/><Relationship Id="rId4" Type="http://schemas.openxmlformats.org/officeDocument/2006/relationships/image" Target="../media/image114.png"/><Relationship Id="rId9" Type="http://schemas.openxmlformats.org/officeDocument/2006/relationships/image" Target="../media/image119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6.svg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png"/><Relationship Id="rId13" Type="http://schemas.openxmlformats.org/officeDocument/2006/relationships/image" Target="../media/image136.png"/><Relationship Id="rId3" Type="http://schemas.openxmlformats.org/officeDocument/2006/relationships/image" Target="../media/image124.jpg"/><Relationship Id="rId7" Type="http://schemas.openxmlformats.org/officeDocument/2006/relationships/image" Target="../media/image130.png"/><Relationship Id="rId12" Type="http://schemas.openxmlformats.org/officeDocument/2006/relationships/image" Target="../media/image1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9.png"/><Relationship Id="rId11" Type="http://schemas.openxmlformats.org/officeDocument/2006/relationships/image" Target="../media/image134.png"/><Relationship Id="rId5" Type="http://schemas.openxmlformats.org/officeDocument/2006/relationships/image" Target="../media/image128.png"/><Relationship Id="rId15" Type="http://schemas.openxmlformats.org/officeDocument/2006/relationships/image" Target="../media/image138.png"/><Relationship Id="rId10" Type="http://schemas.openxmlformats.org/officeDocument/2006/relationships/image" Target="../media/image133.png"/><Relationship Id="rId4" Type="http://schemas.openxmlformats.org/officeDocument/2006/relationships/image" Target="../media/image127.png"/><Relationship Id="rId9" Type="http://schemas.openxmlformats.org/officeDocument/2006/relationships/image" Target="../media/image132.png"/><Relationship Id="rId14" Type="http://schemas.openxmlformats.org/officeDocument/2006/relationships/image" Target="../media/image137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png"/><Relationship Id="rId3" Type="http://schemas.openxmlformats.org/officeDocument/2006/relationships/image" Target="../media/image139.jpeg"/><Relationship Id="rId7" Type="http://schemas.openxmlformats.org/officeDocument/2006/relationships/image" Target="../media/image14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2.png"/><Relationship Id="rId5" Type="http://schemas.openxmlformats.org/officeDocument/2006/relationships/image" Target="../media/image141.png"/><Relationship Id="rId4" Type="http://schemas.openxmlformats.org/officeDocument/2006/relationships/image" Target="../media/image127.png"/><Relationship Id="rId9" Type="http://schemas.openxmlformats.org/officeDocument/2006/relationships/image" Target="../media/image145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delta-h-frontend-b338f294b004.herokuapp.com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hydrantpy.readthedocs.org/" TargetMode="External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2.png"/><Relationship Id="rId5" Type="http://schemas.openxmlformats.org/officeDocument/2006/relationships/image" Target="../media/image151.svg"/><Relationship Id="rId4" Type="http://schemas.openxmlformats.org/officeDocument/2006/relationships/image" Target="../media/image150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EA485-1CE4-D943-BF73-46F1F53E1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352" y="413845"/>
            <a:ext cx="9144000" cy="1846089"/>
          </a:xfrm>
        </p:spPr>
        <p:txBody>
          <a:bodyPr/>
          <a:lstStyle/>
          <a:p>
            <a:r>
              <a:rPr lang="en-US" dirty="0"/>
              <a:t>Community Hydrological Modelling Workflows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3511D1-7FCA-FB4B-9E50-F071C460FE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178" y="2475688"/>
            <a:ext cx="9144000" cy="849233"/>
          </a:xfrm>
        </p:spPr>
        <p:txBody>
          <a:bodyPr/>
          <a:lstStyle/>
          <a:p>
            <a:r>
              <a:rPr lang="en-US" dirty="0"/>
              <a:t>Online Training Session with Federal, Provincial, Territorial, and International Partners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C24C84-A742-DD4F-A936-BBDA5C8BB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178" y="3484838"/>
            <a:ext cx="3711053" cy="1105247"/>
          </a:xfrm>
          <a:ln w="9525">
            <a:noFill/>
          </a:ln>
        </p:spPr>
        <p:txBody>
          <a:bodyPr/>
          <a:lstStyle/>
          <a:p>
            <a:r>
              <a:rPr lang="en-US" dirty="0"/>
              <a:t>Kasra Keshavarz</a:t>
            </a:r>
          </a:p>
          <a:p>
            <a:r>
              <a:rPr lang="en-US" dirty="0"/>
              <a:t>Research Scientist</a:t>
            </a:r>
          </a:p>
          <a:p>
            <a:r>
              <a:rPr lang="en-US" dirty="0"/>
              <a:t>Schulich School of Engineering</a:t>
            </a:r>
          </a:p>
          <a:p>
            <a:r>
              <a:rPr lang="en-US" dirty="0"/>
              <a:t>University of Calgary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37332F-F808-E64C-8515-C367CB073A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178" y="6588042"/>
            <a:ext cx="6586081" cy="2800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February 18</a:t>
            </a:r>
            <a:r>
              <a:rPr lang="en-US" baseline="30000" dirty="0"/>
              <a:t>th</a:t>
            </a:r>
            <a:r>
              <a:rPr lang="en-US" dirty="0"/>
              <a:t>, 2025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FA9E24B-21CD-27D6-81A4-197BDA4661F1}"/>
              </a:ext>
            </a:extLst>
          </p:cNvPr>
          <p:cNvSpPr txBox="1">
            <a:spLocks/>
          </p:cNvSpPr>
          <p:nvPr/>
        </p:nvSpPr>
        <p:spPr>
          <a:xfrm>
            <a:off x="647178" y="4909918"/>
            <a:ext cx="3711053" cy="1638366"/>
          </a:xfrm>
          <a:prstGeom prst="rect">
            <a:avLst/>
          </a:prstGeom>
          <a:ln>
            <a:noFill/>
          </a:ln>
        </p:spPr>
        <p:txBody>
          <a:bodyPr lIns="91440" tIns="45720" rIns="91440" bIns="45720" anchor="b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Alain </a:t>
            </a:r>
            <a:r>
              <a:rPr lang="en-US" dirty="0" err="1"/>
              <a:t>Pietroniro</a:t>
            </a:r>
            <a:r>
              <a:rPr lang="en-US" dirty="0"/>
              <a:t>, PhD, </a:t>
            </a:r>
            <a:r>
              <a:rPr lang="en-US" dirty="0" err="1"/>
              <a:t>PEng</a:t>
            </a:r>
            <a:endParaRPr lang="en-US" dirty="0"/>
          </a:p>
          <a:p>
            <a:r>
              <a:rPr lang="en-US" dirty="0"/>
              <a:t>Professor and Canada Research Chair</a:t>
            </a:r>
          </a:p>
          <a:p>
            <a:r>
              <a:rPr lang="en-US" dirty="0"/>
              <a:t>Schulich School of Engineering</a:t>
            </a:r>
          </a:p>
          <a:p>
            <a:r>
              <a:rPr lang="en-US" dirty="0"/>
              <a:t>University of Calgary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49EF50B-5E6B-A905-CFFE-B59EBA5463BD}"/>
              </a:ext>
            </a:extLst>
          </p:cNvPr>
          <p:cNvSpPr txBox="1">
            <a:spLocks/>
          </p:cNvSpPr>
          <p:nvPr/>
        </p:nvSpPr>
        <p:spPr>
          <a:xfrm>
            <a:off x="4480430" y="4909918"/>
            <a:ext cx="4032189" cy="1638366"/>
          </a:xfrm>
          <a:prstGeom prst="rect">
            <a:avLst/>
          </a:prstGeom>
          <a:ln>
            <a:noFill/>
          </a:ln>
        </p:spPr>
        <p:txBody>
          <a:bodyPr lIns="91440" tIns="45720" rIns="91440" bIns="45720" anchor="b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Martyn Clark, PhD</a:t>
            </a:r>
          </a:p>
          <a:p>
            <a:r>
              <a:rPr lang="en-US" dirty="0"/>
              <a:t>Professor and Schulich Research Chair</a:t>
            </a:r>
          </a:p>
          <a:p>
            <a:r>
              <a:rPr lang="en-US" dirty="0"/>
              <a:t>United Nations Hub Co-Director</a:t>
            </a:r>
          </a:p>
          <a:p>
            <a:r>
              <a:rPr lang="en-US" dirty="0"/>
              <a:t>Schulich School of Engineering</a:t>
            </a:r>
          </a:p>
          <a:p>
            <a:r>
              <a:rPr lang="en-US" dirty="0"/>
              <a:t>University of Calgary</a:t>
            </a:r>
          </a:p>
          <a:p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97439D0-6DCF-D368-EB79-D13023EB3585}"/>
              </a:ext>
            </a:extLst>
          </p:cNvPr>
          <p:cNvSpPr txBox="1">
            <a:spLocks/>
          </p:cNvSpPr>
          <p:nvPr/>
        </p:nvSpPr>
        <p:spPr>
          <a:xfrm>
            <a:off x="4480430" y="3484839"/>
            <a:ext cx="4032189" cy="1105246"/>
          </a:xfrm>
          <a:prstGeom prst="rect">
            <a:avLst/>
          </a:prstGeom>
          <a:ln>
            <a:noFill/>
          </a:ln>
        </p:spPr>
        <p:txBody>
          <a:bodyPr anchor="b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Darri</a:t>
            </a:r>
            <a:r>
              <a:rPr lang="en-US" dirty="0"/>
              <a:t> </a:t>
            </a:r>
            <a:r>
              <a:rPr lang="en-US" dirty="0" err="1"/>
              <a:t>Eythorsson</a:t>
            </a:r>
            <a:r>
              <a:rPr lang="en-US" dirty="0"/>
              <a:t>, PhD</a:t>
            </a:r>
          </a:p>
          <a:p>
            <a:r>
              <a:rPr lang="en-US" dirty="0"/>
              <a:t>Postdoctoral Associate</a:t>
            </a:r>
          </a:p>
          <a:p>
            <a:r>
              <a:rPr lang="en-US" dirty="0"/>
              <a:t>Schulich School of Engineering</a:t>
            </a:r>
          </a:p>
          <a:p>
            <a:r>
              <a:rPr lang="en-US" dirty="0"/>
              <a:t>University of Calgary</a:t>
            </a:r>
          </a:p>
        </p:txBody>
      </p:sp>
    </p:spTree>
    <p:extLst>
      <p:ext uri="{BB962C8B-B14F-4D97-AF65-F5344CB8AC3E}">
        <p14:creationId xmlns:p14="http://schemas.microsoft.com/office/powerpoint/2010/main" val="237472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2533A-7B98-2641-48F0-390491D97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18E6C11-663E-F7F1-C7F2-0FE2E2877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pic>
        <p:nvPicPr>
          <p:cNvPr id="7" name="Picture 6" descr="A computer screen with many green and blue text&#10;&#10;Description automatically generated">
            <a:extLst>
              <a:ext uri="{FF2B5EF4-FFF2-40B4-BE49-F238E27FC236}">
                <a16:creationId xmlns:a16="http://schemas.microsoft.com/office/drawing/2014/main" id="{166906C2-E69B-3374-8E39-A79F95A55A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"/>
          </a:blip>
          <a:srcRect b="20976"/>
          <a:stretch/>
        </p:blipFill>
        <p:spPr>
          <a:xfrm>
            <a:off x="0" y="1077239"/>
            <a:ext cx="12192000" cy="5780761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200819-A0C4-5B3C-87DD-33A5FC454BE9}"/>
              </a:ext>
            </a:extLst>
          </p:cNvPr>
          <p:cNvSpPr txBox="1"/>
          <p:nvPr/>
        </p:nvSpPr>
        <p:spPr>
          <a:xfrm>
            <a:off x="891786" y="1673310"/>
            <a:ext cx="10408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Our recommendation is to connect to HPCs using either of the following methods:</a:t>
            </a: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0946CD6-D7F9-4FAF-D8C2-554BEC5FC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925" y="2825518"/>
            <a:ext cx="4267200" cy="1151467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25A98686-4C24-4E64-AFA6-524855865850}"/>
              </a:ext>
            </a:extLst>
          </p:cNvPr>
          <p:cNvGrpSpPr/>
          <p:nvPr/>
        </p:nvGrpSpPr>
        <p:grpSpPr>
          <a:xfrm>
            <a:off x="7953388" y="2585508"/>
            <a:ext cx="1324954" cy="1123485"/>
            <a:chOff x="7676171" y="2423230"/>
            <a:chExt cx="1666579" cy="1413164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84C672C0-9B5C-45D7-F9DC-B060DA0FEC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7789" t="15660" r="11613" b="15998"/>
            <a:stretch/>
          </p:blipFill>
          <p:spPr>
            <a:xfrm>
              <a:off x="7676171" y="2423230"/>
              <a:ext cx="1666579" cy="14131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FB2C23-5917-47F3-7E19-8CF8AB077B85}"/>
                </a:ext>
              </a:extLst>
            </p:cNvPr>
            <p:cNvSpPr txBox="1"/>
            <p:nvPr/>
          </p:nvSpPr>
          <p:spPr>
            <a:xfrm>
              <a:off x="7852945" y="3350387"/>
              <a:ext cx="1313028" cy="3871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Terminal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763DD18-73D9-541D-798E-E01A96B77288}"/>
              </a:ext>
            </a:extLst>
          </p:cNvPr>
          <p:cNvSpPr txBox="1"/>
          <p:nvPr/>
        </p:nvSpPr>
        <p:spPr>
          <a:xfrm>
            <a:off x="1947862" y="4389647"/>
            <a:ext cx="3743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Multi-user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Resource efficient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Collaborative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Reproducibility mechanisms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Strong community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Ease of use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7998C9-4229-2585-36DF-9D55452927CA}"/>
              </a:ext>
            </a:extLst>
          </p:cNvPr>
          <p:cNvSpPr txBox="1"/>
          <p:nvPr/>
        </p:nvSpPr>
        <p:spPr>
          <a:xfrm>
            <a:off x="6744200" y="4389647"/>
            <a:ext cx="3743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Maximal flexibility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Remote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Steep learning curve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Full control of command sessions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Strong community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049BBD4-3136-92FF-E6BC-7FC03C209A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593" b="91245" l="8580" r="89892">
                        <a14:foregroundMark x1="24888" y1="6593" x2="24888" y2="6593"/>
                        <a14:foregroundMark x1="8625" y1="29958" x2="8625" y2="29958"/>
                        <a14:foregroundMark x1="66712" y1="91245" x2="66712" y2="912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89608" y="148277"/>
            <a:ext cx="2262684" cy="152797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26CD677-75E2-2C67-38C6-BD9798743AC3}"/>
              </a:ext>
            </a:extLst>
          </p:cNvPr>
          <p:cNvSpPr txBox="1"/>
          <p:nvPr/>
        </p:nvSpPr>
        <p:spPr>
          <a:xfrm>
            <a:off x="7309360" y="3803431"/>
            <a:ext cx="278024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$ ssh USERNAME@HPC_URL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247C185-B1CC-3A4E-9EDB-D12310D92865}"/>
              </a:ext>
            </a:extLst>
          </p:cNvPr>
          <p:cNvGrpSpPr/>
          <p:nvPr/>
        </p:nvGrpSpPr>
        <p:grpSpPr>
          <a:xfrm>
            <a:off x="6888422" y="6058104"/>
            <a:ext cx="877163" cy="669025"/>
            <a:chOff x="6888422" y="6058104"/>
            <a:chExt cx="877163" cy="669025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06C3A8AE-8635-F87B-A4D2-9E88F7BB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093892" y="6058104"/>
              <a:ext cx="466225" cy="466225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C0D92D3-8C53-2285-36D3-5EC1F2A4ABAD}"/>
                </a:ext>
              </a:extLst>
            </p:cNvPr>
            <p:cNvSpPr txBox="1"/>
            <p:nvPr/>
          </p:nvSpPr>
          <p:spPr>
            <a:xfrm>
              <a:off x="6888422" y="6480908"/>
              <a:ext cx="8771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MobaXTerm</a:t>
              </a:r>
              <a:endParaRPr lang="en-US" sz="10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0738EB0-4309-6EA7-3038-540E6401912D}"/>
              </a:ext>
            </a:extLst>
          </p:cNvPr>
          <p:cNvGrpSpPr/>
          <p:nvPr/>
        </p:nvGrpSpPr>
        <p:grpSpPr>
          <a:xfrm>
            <a:off x="8276159" y="6058103"/>
            <a:ext cx="569387" cy="692409"/>
            <a:chOff x="8276159" y="6058103"/>
            <a:chExt cx="569387" cy="692409"/>
          </a:xfrm>
        </p:grpSpPr>
        <p:pic>
          <p:nvPicPr>
            <p:cNvPr id="24" name="Picture 23" descr="A computer with lightning bolt&#10;&#10;Description automatically generated">
              <a:extLst>
                <a:ext uri="{FF2B5EF4-FFF2-40B4-BE49-F238E27FC236}">
                  <a16:creationId xmlns:a16="http://schemas.microsoft.com/office/drawing/2014/main" id="{16253B1E-890D-5B3C-FEED-EB178FF85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296527" y="6058103"/>
              <a:ext cx="466226" cy="466226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CF1F4D8-7980-1114-C53A-A70689A84D2B}"/>
                </a:ext>
              </a:extLst>
            </p:cNvPr>
            <p:cNvSpPr txBox="1"/>
            <p:nvPr/>
          </p:nvSpPr>
          <p:spPr>
            <a:xfrm>
              <a:off x="8276159" y="6504291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PuTTY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71313D4-F171-3659-C426-CA194B438FCC}"/>
              </a:ext>
            </a:extLst>
          </p:cNvPr>
          <p:cNvGrpSpPr/>
          <p:nvPr/>
        </p:nvGrpSpPr>
        <p:grpSpPr>
          <a:xfrm>
            <a:off x="9235519" y="5989410"/>
            <a:ext cx="1261884" cy="751577"/>
            <a:chOff x="9235519" y="5989410"/>
            <a:chExt cx="1261884" cy="751577"/>
          </a:xfrm>
        </p:grpSpPr>
        <p:pic>
          <p:nvPicPr>
            <p:cNvPr id="28" name="Picture 27" descr="A black square with white text&#10;&#10;Description automatically generated">
              <a:extLst>
                <a:ext uri="{FF2B5EF4-FFF2-40B4-BE49-F238E27FC236}">
                  <a16:creationId xmlns:a16="http://schemas.microsoft.com/office/drawing/2014/main" id="{7E75218F-D1C5-7429-BAB2-A9F02204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524448" y="5989410"/>
              <a:ext cx="601784" cy="601784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2427628-45A0-660C-9289-6A0CC771075F}"/>
                </a:ext>
              </a:extLst>
            </p:cNvPr>
            <p:cNvSpPr txBox="1"/>
            <p:nvPr/>
          </p:nvSpPr>
          <p:spPr>
            <a:xfrm>
              <a:off x="9235519" y="6494766"/>
              <a:ext cx="12618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MacOS Terminal</a:t>
              </a:r>
            </a:p>
          </p:txBody>
        </p:sp>
      </p:grp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F4ECE59-5D14-F94C-29C1-071D7610AA1D}"/>
              </a:ext>
            </a:extLst>
          </p:cNvPr>
          <p:cNvSpPr/>
          <p:nvPr/>
        </p:nvSpPr>
        <p:spPr>
          <a:xfrm>
            <a:off x="1285875" y="2571518"/>
            <a:ext cx="5153025" cy="1724257"/>
          </a:xfrm>
          <a:prstGeom prst="roundRect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28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D2F90C9-EB77-6EEF-7CC9-84A2EB48E3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593" b="91245" l="8580" r="89892">
                        <a14:foregroundMark x1="24888" y1="6593" x2="24888" y2="6593"/>
                        <a14:foregroundMark x1="8625" y1="29958" x2="8625" y2="29958"/>
                        <a14:foregroundMark x1="66712" y1="91245" x2="66712" y2="912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-434209" y="1780166"/>
            <a:ext cx="3550362" cy="3024029"/>
          </a:xfrm>
          <a:prstGeom prst="rect">
            <a:avLst/>
          </a:prstGeom>
        </p:spPr>
      </p:pic>
      <p:graphicFrame>
        <p:nvGraphicFramePr>
          <p:cNvPr id="92" name="Diagram 91">
            <a:extLst>
              <a:ext uri="{FF2B5EF4-FFF2-40B4-BE49-F238E27FC236}">
                <a16:creationId xmlns:a16="http://schemas.microsoft.com/office/drawing/2014/main" id="{8A106030-CB69-DBED-7AE7-5E91CDEF117A}"/>
              </a:ext>
            </a:extLst>
          </p:cNvPr>
          <p:cNvGraphicFramePr/>
          <p:nvPr/>
        </p:nvGraphicFramePr>
        <p:xfrm>
          <a:off x="2218831" y="1527907"/>
          <a:ext cx="1761677" cy="1210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07" name="Group 106">
            <a:extLst>
              <a:ext uri="{FF2B5EF4-FFF2-40B4-BE49-F238E27FC236}">
                <a16:creationId xmlns:a16="http://schemas.microsoft.com/office/drawing/2014/main" id="{A4417DB7-B3E7-60C8-A97F-44ECC416B750}"/>
              </a:ext>
            </a:extLst>
          </p:cNvPr>
          <p:cNvGrpSpPr/>
          <p:nvPr/>
        </p:nvGrpSpPr>
        <p:grpSpPr>
          <a:xfrm>
            <a:off x="4697132" y="5201259"/>
            <a:ext cx="3205969" cy="1393785"/>
            <a:chOff x="4073924" y="5721224"/>
            <a:chExt cx="3205969" cy="1393785"/>
          </a:xfrm>
        </p:grpSpPr>
        <p:pic>
          <p:nvPicPr>
            <p:cNvPr id="105" name="Graphic 104" descr="Programmer male with solid fill">
              <a:extLst>
                <a:ext uri="{FF2B5EF4-FFF2-40B4-BE49-F238E27FC236}">
                  <a16:creationId xmlns:a16="http://schemas.microsoft.com/office/drawing/2014/main" id="{7C27EA99-5329-1C21-E95B-15585219C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886108" y="5721224"/>
              <a:ext cx="1393785" cy="1393785"/>
            </a:xfrm>
            <a:prstGeom prst="rect">
              <a:avLst/>
            </a:prstGeom>
          </p:spPr>
        </p:pic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84F7E8A-7643-EE75-6E82-1393B465C705}"/>
                </a:ext>
              </a:extLst>
            </p:cNvPr>
            <p:cNvSpPr txBox="1"/>
            <p:nvPr/>
          </p:nvSpPr>
          <p:spPr>
            <a:xfrm>
              <a:off x="4073924" y="6373589"/>
              <a:ext cx="164692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70C0"/>
                  </a:solidFill>
                  <a:latin typeface="Bierstadt" panose="020F0502020204030204" pitchFamily="34" charset="0"/>
                  <a:cs typeface="Bierstadt" panose="020F0502020204030204" pitchFamily="34" charset="0"/>
                </a:rPr>
                <a:t>Science and Policy</a:t>
              </a:r>
            </a:p>
            <a:p>
              <a:pPr algn="ctr"/>
              <a:r>
                <a:rPr lang="en-US" sz="1400" dirty="0">
                  <a:solidFill>
                    <a:srgbClr val="0070C0"/>
                  </a:solidFill>
                  <a:latin typeface="Bierstadt" panose="020F0502020204030204" pitchFamily="34" charset="0"/>
                  <a:cs typeface="Bierstadt" panose="020F0502020204030204" pitchFamily="34" charset="0"/>
                </a:rPr>
                <a:t>Decisions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0C69A07-3D17-DDC3-8940-F9066B9760C8}"/>
              </a:ext>
            </a:extLst>
          </p:cNvPr>
          <p:cNvGrpSpPr/>
          <p:nvPr/>
        </p:nvGrpSpPr>
        <p:grpSpPr>
          <a:xfrm>
            <a:off x="3157263" y="1057110"/>
            <a:ext cx="8344459" cy="4345979"/>
            <a:chOff x="3157263" y="1057110"/>
            <a:chExt cx="8344459" cy="4345979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495B85D-6716-53FC-6FF2-3D046BDB4734}"/>
                </a:ext>
              </a:extLst>
            </p:cNvPr>
            <p:cNvGrpSpPr/>
            <p:nvPr/>
          </p:nvGrpSpPr>
          <p:grpSpPr>
            <a:xfrm>
              <a:off x="7326111" y="3403622"/>
              <a:ext cx="831249" cy="1188722"/>
              <a:chOff x="6755977" y="4059472"/>
              <a:chExt cx="831249" cy="1188722"/>
            </a:xfrm>
          </p:grpSpPr>
          <p:pic>
            <p:nvPicPr>
              <p:cNvPr id="41" name="Graphic 40" descr="Scissors with solid fill">
                <a:extLst>
                  <a:ext uri="{FF2B5EF4-FFF2-40B4-BE49-F238E27FC236}">
                    <a16:creationId xmlns:a16="http://schemas.microsoft.com/office/drawing/2014/main" id="{E84442A2-A9FD-6957-B3EA-6A78D936AA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6758610" y="4059472"/>
                <a:ext cx="828616" cy="828616"/>
              </a:xfrm>
              <a:prstGeom prst="rect">
                <a:avLst/>
              </a:prstGeom>
            </p:spPr>
          </p:pic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BDF8E84-0A64-73D1-49CF-7C25680BA5FD}"/>
                  </a:ext>
                </a:extLst>
              </p:cNvPr>
              <p:cNvSpPr txBox="1"/>
              <p:nvPr/>
            </p:nvSpPr>
            <p:spPr>
              <a:xfrm>
                <a:off x="6755977" y="4878862"/>
                <a:ext cx="8138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Subset</a:t>
                </a:r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944F3B9B-4865-A1E1-A5CD-64FAD65159CC}"/>
                </a:ext>
              </a:extLst>
            </p:cNvPr>
            <p:cNvGrpSpPr/>
            <p:nvPr/>
          </p:nvGrpSpPr>
          <p:grpSpPr>
            <a:xfrm>
              <a:off x="6164937" y="3265361"/>
              <a:ext cx="1041272" cy="1312800"/>
              <a:chOff x="5744985" y="3944718"/>
              <a:chExt cx="1041272" cy="1312800"/>
            </a:xfrm>
          </p:grpSpPr>
          <p:pic>
            <p:nvPicPr>
              <p:cNvPr id="44" name="Graphic 43" descr="Puzzle pieces outline">
                <a:extLst>
                  <a:ext uri="{FF2B5EF4-FFF2-40B4-BE49-F238E27FC236}">
                    <a16:creationId xmlns:a16="http://schemas.microsoft.com/office/drawing/2014/main" id="{BC80CE44-EB97-6E1B-C200-CA566E69A8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5744985" y="3944718"/>
                <a:ext cx="1041272" cy="1041272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2F6CB93-FC5B-C5FD-6FA3-48277DCCA78B}"/>
                  </a:ext>
                </a:extLst>
              </p:cNvPr>
              <p:cNvSpPr txBox="1"/>
              <p:nvPr/>
            </p:nvSpPr>
            <p:spPr>
              <a:xfrm>
                <a:off x="5811146" y="4888186"/>
                <a:ext cx="784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Regrid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4BB4B839-6171-6C98-0E61-644F1E2F3241}"/>
                </a:ext>
              </a:extLst>
            </p:cNvPr>
            <p:cNvGrpSpPr/>
            <p:nvPr/>
          </p:nvGrpSpPr>
          <p:grpSpPr>
            <a:xfrm>
              <a:off x="8227927" y="1258878"/>
              <a:ext cx="2988409" cy="2116184"/>
              <a:chOff x="5139811" y="1497269"/>
              <a:chExt cx="2988409" cy="2116184"/>
            </a:xfrm>
          </p:grpSpPr>
          <p:pic>
            <p:nvPicPr>
              <p:cNvPr id="51" name="Graphic 50" descr="Wrench with solid fill">
                <a:extLst>
                  <a:ext uri="{FF2B5EF4-FFF2-40B4-BE49-F238E27FC236}">
                    <a16:creationId xmlns:a16="http://schemas.microsoft.com/office/drawing/2014/main" id="{B772B7E1-C48A-C250-C8D3-CDC18C5C6E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 rot="21055619">
                <a:off x="5139811" y="1744274"/>
                <a:ext cx="1203563" cy="1203563"/>
              </a:xfrm>
              <a:prstGeom prst="rect">
                <a:avLst/>
              </a:prstGeom>
            </p:spPr>
          </p:pic>
          <p:pic>
            <p:nvPicPr>
              <p:cNvPr id="53" name="Graphic 52" descr="Single gear with solid fill">
                <a:extLst>
                  <a:ext uri="{FF2B5EF4-FFF2-40B4-BE49-F238E27FC236}">
                    <a16:creationId xmlns:a16="http://schemas.microsoft.com/office/drawing/2014/main" id="{3EA561B4-6520-8A80-DEFD-977A4F2191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6121575" y="2235154"/>
                <a:ext cx="1378299" cy="1378299"/>
              </a:xfrm>
              <a:prstGeom prst="rect">
                <a:avLst/>
              </a:prstGeom>
            </p:spPr>
          </p:pic>
          <p:pic>
            <p:nvPicPr>
              <p:cNvPr id="54" name="Graphic 53" descr="Single gear with solid fill">
                <a:extLst>
                  <a:ext uri="{FF2B5EF4-FFF2-40B4-BE49-F238E27FC236}">
                    <a16:creationId xmlns:a16="http://schemas.microsoft.com/office/drawing/2014/main" id="{F33D6D29-936E-6AA5-FA86-62FD9ABA3C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 rot="182091">
                <a:off x="5776058" y="2924435"/>
                <a:ext cx="687004" cy="687004"/>
              </a:xfrm>
              <a:prstGeom prst="rect">
                <a:avLst/>
              </a:prstGeom>
            </p:spPr>
          </p:pic>
          <p:pic>
            <p:nvPicPr>
              <p:cNvPr id="56" name="Graphic 55" descr="Lightbulb and gear with solid fill">
                <a:extLst>
                  <a:ext uri="{FF2B5EF4-FFF2-40B4-BE49-F238E27FC236}">
                    <a16:creationId xmlns:a16="http://schemas.microsoft.com/office/drawing/2014/main" id="{C690D41A-0E2C-BC77-CCF4-7A721558BB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1"/>
                  </a:ext>
                </a:extLst>
              </a:blip>
              <a:stretch>
                <a:fillRect/>
              </a:stretch>
            </p:blipFill>
            <p:spPr>
              <a:xfrm>
                <a:off x="6900575" y="1497269"/>
                <a:ext cx="1227645" cy="1227645"/>
              </a:xfrm>
              <a:prstGeom prst="rect">
                <a:avLst/>
              </a:prstGeom>
            </p:spPr>
          </p:pic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C9C30FF3-EFD7-BB34-267C-AC610580A1EB}"/>
                </a:ext>
              </a:extLst>
            </p:cNvPr>
            <p:cNvGrpSpPr/>
            <p:nvPr/>
          </p:nvGrpSpPr>
          <p:grpSpPr>
            <a:xfrm>
              <a:off x="4997047" y="3375062"/>
              <a:ext cx="1016924" cy="1206444"/>
              <a:chOff x="4577095" y="4054419"/>
              <a:chExt cx="1016924" cy="1206444"/>
            </a:xfrm>
          </p:grpSpPr>
          <p:pic>
            <p:nvPicPr>
              <p:cNvPr id="61" name="Graphic 60" descr="Earth globe: Asia and Australia with solid fill">
                <a:extLst>
                  <a:ext uri="{FF2B5EF4-FFF2-40B4-BE49-F238E27FC236}">
                    <a16:creationId xmlns:a16="http://schemas.microsoft.com/office/drawing/2014/main" id="{E41E6252-9BC7-1C6C-1FC4-C09B708AF1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4607264" y="4054419"/>
                <a:ext cx="986755" cy="986755"/>
              </a:xfrm>
              <a:prstGeom prst="rect">
                <a:avLst/>
              </a:prstGeom>
            </p:spPr>
          </p:pic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3114F59-2F5F-3591-3327-82874C05A1AB}"/>
                  </a:ext>
                </a:extLst>
              </p:cNvPr>
              <p:cNvSpPr txBox="1"/>
              <p:nvPr/>
            </p:nvSpPr>
            <p:spPr>
              <a:xfrm>
                <a:off x="4577095" y="4891531"/>
                <a:ext cx="99860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Visualize</a:t>
                </a:r>
              </a:p>
            </p:txBody>
          </p: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1A79D9EC-9E03-C9FB-E43C-5B6870A701E4}"/>
                </a:ext>
              </a:extLst>
            </p:cNvPr>
            <p:cNvGrpSpPr/>
            <p:nvPr/>
          </p:nvGrpSpPr>
          <p:grpSpPr>
            <a:xfrm>
              <a:off x="8396094" y="3331857"/>
              <a:ext cx="1396344" cy="1418443"/>
              <a:chOff x="7826170" y="3740790"/>
              <a:chExt cx="1396344" cy="1418443"/>
            </a:xfrm>
          </p:grpSpPr>
          <p:pic>
            <p:nvPicPr>
              <p:cNvPr id="69" name="Graphic 68" descr="Monthly calendar with solid fill">
                <a:extLst>
                  <a:ext uri="{FF2B5EF4-FFF2-40B4-BE49-F238E27FC236}">
                    <a16:creationId xmlns:a16="http://schemas.microsoft.com/office/drawing/2014/main" id="{3E9B0EAA-54FB-A06B-CFF4-979EBE381B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p:blipFill>
            <p:spPr>
              <a:xfrm>
                <a:off x="8042485" y="3740790"/>
                <a:ext cx="951590" cy="951590"/>
              </a:xfrm>
              <a:prstGeom prst="rect">
                <a:avLst/>
              </a:prstGeom>
            </p:spPr>
          </p:pic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241F534-A30D-BCD1-F26A-E4F61DB2C519}"/>
                  </a:ext>
                </a:extLst>
              </p:cNvPr>
              <p:cNvSpPr txBox="1"/>
              <p:nvPr/>
            </p:nvSpPr>
            <p:spPr>
              <a:xfrm>
                <a:off x="7826170" y="4512902"/>
                <a:ext cx="139634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Temporal</a:t>
                </a:r>
                <a:br>
                  <a:rPr lang="en-US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US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Disaggregate</a:t>
                </a:r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623A698C-74B1-CEED-3F17-EF13BBDEAF9B}"/>
                </a:ext>
              </a:extLst>
            </p:cNvPr>
            <p:cNvGrpSpPr/>
            <p:nvPr/>
          </p:nvGrpSpPr>
          <p:grpSpPr>
            <a:xfrm>
              <a:off x="3730716" y="3429000"/>
              <a:ext cx="931473" cy="1281609"/>
              <a:chOff x="3373110" y="3870508"/>
              <a:chExt cx="931473" cy="1281609"/>
            </a:xfrm>
          </p:grpSpPr>
          <p:pic>
            <p:nvPicPr>
              <p:cNvPr id="75" name="Graphic 74" descr="Server with solid fill">
                <a:extLst>
                  <a:ext uri="{FF2B5EF4-FFF2-40B4-BE49-F238E27FC236}">
                    <a16:creationId xmlns:a16="http://schemas.microsoft.com/office/drawing/2014/main" id="{DFEB0D44-9645-8001-9714-834742E655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7"/>
                  </a:ext>
                </a:extLst>
              </a:blip>
              <a:stretch>
                <a:fillRect/>
              </a:stretch>
            </p:blipFill>
            <p:spPr>
              <a:xfrm>
                <a:off x="3444336" y="3870508"/>
                <a:ext cx="788772" cy="788772"/>
              </a:xfrm>
              <a:prstGeom prst="rect">
                <a:avLst/>
              </a:prstGeom>
            </p:spPr>
          </p:pic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2B3A495-9FBF-695D-1F67-A9AB9F51DC26}"/>
                  </a:ext>
                </a:extLst>
              </p:cNvPr>
              <p:cNvSpPr txBox="1"/>
              <p:nvPr/>
            </p:nvSpPr>
            <p:spPr>
              <a:xfrm>
                <a:off x="3373110" y="4505786"/>
                <a:ext cx="93147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HPC</a:t>
                </a:r>
              </a:p>
              <a:p>
                <a:pPr algn="ctr"/>
                <a:r>
                  <a:rPr lang="en-US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Tailored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23929027-4C5E-F083-3F64-C116FD85BF1E}"/>
                </a:ext>
              </a:extLst>
            </p:cNvPr>
            <p:cNvGrpSpPr/>
            <p:nvPr/>
          </p:nvGrpSpPr>
          <p:grpSpPr>
            <a:xfrm>
              <a:off x="10008754" y="3339897"/>
              <a:ext cx="951590" cy="1261773"/>
              <a:chOff x="9893961" y="3521491"/>
              <a:chExt cx="951590" cy="1261773"/>
            </a:xfrm>
          </p:grpSpPr>
          <p:pic>
            <p:nvPicPr>
              <p:cNvPr id="79" name="Graphic 78" descr="Topography Map with solid fill">
                <a:extLst>
                  <a:ext uri="{FF2B5EF4-FFF2-40B4-BE49-F238E27FC236}">
                    <a16:creationId xmlns:a16="http://schemas.microsoft.com/office/drawing/2014/main" id="{E54AE08F-AF0F-157C-A1A6-22DF7ABB9F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9"/>
                  </a:ext>
                </a:extLst>
              </a:blip>
              <a:stretch>
                <a:fillRect/>
              </a:stretch>
            </p:blipFill>
            <p:spPr>
              <a:xfrm>
                <a:off x="9893961" y="3521491"/>
                <a:ext cx="951590" cy="951590"/>
              </a:xfrm>
              <a:prstGeom prst="rect">
                <a:avLst/>
              </a:prstGeom>
            </p:spPr>
          </p:pic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1307193-9363-112E-DBDD-6EE35FB44A05}"/>
                  </a:ext>
                </a:extLst>
              </p:cNvPr>
              <p:cNvSpPr txBox="1"/>
              <p:nvPr/>
            </p:nvSpPr>
            <p:spPr>
              <a:xfrm>
                <a:off x="9980420" y="4413932"/>
                <a:ext cx="8378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Remap</a:t>
                </a:r>
              </a:p>
            </p:txBody>
          </p:sp>
        </p:grpSp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E42D542F-6108-350C-0C2E-9F0617D1D57D}"/>
                </a:ext>
              </a:extLst>
            </p:cNvPr>
            <p:cNvSpPr/>
            <p:nvPr/>
          </p:nvSpPr>
          <p:spPr>
            <a:xfrm>
              <a:off x="3157263" y="1057110"/>
              <a:ext cx="8344459" cy="4030849"/>
            </a:xfrm>
            <a:prstGeom prst="roundRect">
              <a:avLst/>
            </a:prstGeom>
            <a:noFill/>
            <a:ln>
              <a:solidFill>
                <a:srgbClr val="000000">
                  <a:alpha val="36078"/>
                </a:srgb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94" name="Diagram 93">
              <a:extLst>
                <a:ext uri="{FF2B5EF4-FFF2-40B4-BE49-F238E27FC236}">
                  <a16:creationId xmlns:a16="http://schemas.microsoft.com/office/drawing/2014/main" id="{2206DD1E-C086-8802-DE37-3C2BA56823E0}"/>
                </a:ext>
              </a:extLst>
            </p:cNvPr>
            <p:cNvGraphicFramePr/>
            <p:nvPr/>
          </p:nvGraphicFramePr>
          <p:xfrm>
            <a:off x="5098890" y="4306633"/>
            <a:ext cx="2092496" cy="109645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0" r:lo="rId31" r:qs="rId32" r:cs="rId33"/>
            </a:graphicData>
          </a:graphic>
        </p:graphicFrame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1E78C9A-8CBF-DB74-1967-88A0B9D4A01C}"/>
                </a:ext>
              </a:extLst>
            </p:cNvPr>
            <p:cNvSpPr txBox="1"/>
            <p:nvPr/>
          </p:nvSpPr>
          <p:spPr>
            <a:xfrm>
              <a:off x="4464240" y="1097641"/>
              <a:ext cx="438222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Suite of tools to facilitate hydrological modelling and data processing: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1447BBB-C495-FBB7-1C6D-6357EC00E1B5}"/>
                </a:ext>
              </a:extLst>
            </p:cNvPr>
            <p:cNvSpPr txBox="1"/>
            <p:nvPr/>
          </p:nvSpPr>
          <p:spPr>
            <a:xfrm>
              <a:off x="4563491" y="1787509"/>
              <a:ext cx="3997592" cy="1908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SzPct val="75000"/>
                <a:buFont typeface="Courier New" panose="02070309020205020404" pitchFamily="49" charset="0"/>
                <a:buChar char="o"/>
              </a:pPr>
              <a:r>
                <a:rPr lang="en-US" sz="2000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Generalizing approaches applicable to data processing applications</a:t>
              </a:r>
            </a:p>
            <a:p>
              <a:pPr marL="171450" indent="-171450">
                <a:buSzPct val="75000"/>
                <a:buFont typeface="Courier New" panose="02070309020205020404" pitchFamily="49" charset="0"/>
                <a:buChar char="o"/>
              </a:pPr>
              <a:r>
                <a:rPr lang="en-US" sz="2000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Using stable tools to assure robust performance on HPC platforms</a:t>
              </a:r>
            </a:p>
            <a:p>
              <a:endPara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48" name="Shape 47">
            <a:extLst>
              <a:ext uri="{FF2B5EF4-FFF2-40B4-BE49-F238E27FC236}">
                <a16:creationId xmlns:a16="http://schemas.microsoft.com/office/drawing/2014/main" id="{DE3D7552-89EC-6D09-13E4-FDA94F326077}"/>
              </a:ext>
            </a:extLst>
          </p:cNvPr>
          <p:cNvSpPr/>
          <p:nvPr/>
        </p:nvSpPr>
        <p:spPr>
          <a:xfrm rot="20783431" flipH="1" flipV="1">
            <a:off x="7629020" y="4888853"/>
            <a:ext cx="1577655" cy="1096456"/>
          </a:xfrm>
          <a:prstGeom prst="swooshArrow">
            <a:avLst>
              <a:gd name="adj1" fmla="val 25000"/>
              <a:gd name="adj2" fmla="val 25000"/>
            </a:avLst>
          </a:prstGeom>
          <a:blipFill dpi="0" rotWithShape="1">
            <a:blip r:embed="rId35">
              <a:alphaModFix amt="54753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0" ty="0" sx="100000" sy="100000" flip="none" algn="tl"/>
          </a:blipFill>
          <a:ln>
            <a:noFill/>
          </a:ln>
        </p:spPr>
        <p:style>
          <a:lnRef idx="0">
            <a:scrgbClr r="0" g="0" b="0"/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D7B029C-277F-B8BB-4B63-99AF8B5AE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611172-2C45-0C6F-B515-A7665C4899A4}"/>
              </a:ext>
            </a:extLst>
          </p:cNvPr>
          <p:cNvSpPr txBox="1"/>
          <p:nvPr/>
        </p:nvSpPr>
        <p:spPr>
          <a:xfrm rot="19676066">
            <a:off x="1276297" y="4024164"/>
            <a:ext cx="180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Various HPCs</a:t>
            </a:r>
          </a:p>
        </p:txBody>
      </p:sp>
    </p:spTree>
    <p:extLst>
      <p:ext uri="{BB962C8B-B14F-4D97-AF65-F5344CB8AC3E}">
        <p14:creationId xmlns:p14="http://schemas.microsoft.com/office/powerpoint/2010/main" val="8601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6BBBE-4AC5-0773-7BA5-F05A14C00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568D9DF-17CD-BACD-C859-CECBC876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70D3E-DB3A-5915-934D-CCB8799BF957}"/>
              </a:ext>
            </a:extLst>
          </p:cNvPr>
          <p:cNvSpPr txBox="1"/>
          <p:nvPr/>
        </p:nvSpPr>
        <p:spPr>
          <a:xfrm>
            <a:off x="255740" y="1748108"/>
            <a:ext cx="8279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can we launch a Jupyter session on HPCs? A few examples…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24497A7-FA7D-572E-A49F-54EEA65B79DB}"/>
              </a:ext>
            </a:extLst>
          </p:cNvPr>
          <p:cNvGrpSpPr/>
          <p:nvPr/>
        </p:nvGrpSpPr>
        <p:grpSpPr>
          <a:xfrm>
            <a:off x="428951" y="2894906"/>
            <a:ext cx="3545540" cy="2223625"/>
            <a:chOff x="562628" y="1867848"/>
            <a:chExt cx="3545540" cy="2223625"/>
          </a:xfrm>
        </p:grpSpPr>
        <p:pic>
          <p:nvPicPr>
            <p:cNvPr id="3" name="Picture 6" descr="NSF ACCESS Logo">
              <a:extLst>
                <a:ext uri="{FF2B5EF4-FFF2-40B4-BE49-F238E27FC236}">
                  <a16:creationId xmlns:a16="http://schemas.microsoft.com/office/drawing/2014/main" id="{E5EEC4E7-E2D3-E8E7-E580-F184C04B66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628" y="1867848"/>
              <a:ext cx="3545540" cy="7715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76D0BA3-E08C-C942-3E95-4B2CFA18D1A1}"/>
                </a:ext>
              </a:extLst>
            </p:cNvPr>
            <p:cNvSpPr txBox="1"/>
            <p:nvPr/>
          </p:nvSpPr>
          <p:spPr>
            <a:xfrm>
              <a:off x="779648" y="2753867"/>
              <a:ext cx="31115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Anvil at Perdue University</a:t>
              </a:r>
            </a:p>
          </p:txBody>
        </p:sp>
        <p:pic>
          <p:nvPicPr>
            <p:cNvPr id="2052" name="Picture 4" descr="Open OnDemand | Connecting Computing Power With Powerful Minds">
              <a:extLst>
                <a:ext uri="{FF2B5EF4-FFF2-40B4-BE49-F238E27FC236}">
                  <a16:creationId xmlns:a16="http://schemas.microsoft.com/office/drawing/2014/main" id="{AA7CE6C5-E6A2-B0D2-0F52-D9E2761AED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348" y="3299582"/>
              <a:ext cx="3111500" cy="7918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2A9636C-5EA4-FC7E-C414-6D22ABC7E8D0}"/>
              </a:ext>
            </a:extLst>
          </p:cNvPr>
          <p:cNvGrpSpPr/>
          <p:nvPr/>
        </p:nvGrpSpPr>
        <p:grpSpPr>
          <a:xfrm>
            <a:off x="4189491" y="3100168"/>
            <a:ext cx="3813018" cy="2452944"/>
            <a:chOff x="4537728" y="2233356"/>
            <a:chExt cx="3813018" cy="2452944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4B87E157-FCC7-150D-3E25-D8031F8C4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537728" y="2233356"/>
              <a:ext cx="3813018" cy="461665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465C10-81AA-D819-A26D-AE34EDAC7CAA}"/>
                </a:ext>
              </a:extLst>
            </p:cNvPr>
            <p:cNvSpPr txBox="1"/>
            <p:nvPr/>
          </p:nvSpPr>
          <p:spPr>
            <a:xfrm>
              <a:off x="4888487" y="2961683"/>
              <a:ext cx="31115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Fir at Simon Fraser University</a:t>
              </a:r>
            </a:p>
          </p:txBody>
        </p:sp>
        <p:pic>
          <p:nvPicPr>
            <p:cNvPr id="2054" name="Picture 6" descr="JupyterHub | Cuahsi.org">
              <a:extLst>
                <a:ext uri="{FF2B5EF4-FFF2-40B4-BE49-F238E27FC236}">
                  <a16:creationId xmlns:a16="http://schemas.microsoft.com/office/drawing/2014/main" id="{3454F936-547B-8C26-F3FB-A423F5DC68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64" b="13936"/>
            <a:stretch/>
          </p:blipFill>
          <p:spPr bwMode="auto">
            <a:xfrm>
              <a:off x="5006615" y="3331015"/>
              <a:ext cx="2949841" cy="1355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89FC4AC-3EC5-01B6-7128-BEBF2BB82609}"/>
              </a:ext>
            </a:extLst>
          </p:cNvPr>
          <p:cNvGrpSpPr/>
          <p:nvPr/>
        </p:nvGrpSpPr>
        <p:grpSpPr>
          <a:xfrm>
            <a:off x="8552657" y="2910828"/>
            <a:ext cx="3343819" cy="2344366"/>
            <a:chOff x="8755602" y="1961364"/>
            <a:chExt cx="3343819" cy="2344366"/>
          </a:xfrm>
        </p:grpSpPr>
        <p:pic>
          <p:nvPicPr>
            <p:cNvPr id="2056" name="Picture 8" descr="Black-only horizontal">
              <a:extLst>
                <a:ext uri="{FF2B5EF4-FFF2-40B4-BE49-F238E27FC236}">
                  <a16:creationId xmlns:a16="http://schemas.microsoft.com/office/drawing/2014/main" id="{0A8D2F29-43BF-4EE7-B21E-1253777B9BF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63" t="28457" r="9549" b="27965"/>
            <a:stretch/>
          </p:blipFill>
          <p:spPr bwMode="auto">
            <a:xfrm>
              <a:off x="8755602" y="1961364"/>
              <a:ext cx="3312247" cy="9413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43630BB-9783-14BD-6D6C-BCD4A38D06F0}"/>
                </a:ext>
              </a:extLst>
            </p:cNvPr>
            <p:cNvSpPr txBox="1"/>
            <p:nvPr/>
          </p:nvSpPr>
          <p:spPr>
            <a:xfrm>
              <a:off x="8787174" y="3059668"/>
              <a:ext cx="3312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ARC at the University of Calgary</a:t>
              </a:r>
            </a:p>
          </p:txBody>
        </p:sp>
        <p:pic>
          <p:nvPicPr>
            <p:cNvPr id="22" name="Picture 4" descr="Open OnDemand | Connecting Computing Power With Powerful Minds">
              <a:extLst>
                <a:ext uri="{FF2B5EF4-FFF2-40B4-BE49-F238E27FC236}">
                  <a16:creationId xmlns:a16="http://schemas.microsoft.com/office/drawing/2014/main" id="{C4520B78-C07C-D846-3F59-F5CFAB4FD0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0247" y="3513839"/>
              <a:ext cx="3111500" cy="7918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841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BB522-FE1C-37E0-E941-22F31FBD8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21036-61CE-BB67-742D-E3AD94AB1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13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25B379A-1DD4-EA66-7167-21A1E60F9614}"/>
              </a:ext>
            </a:extLst>
          </p:cNvPr>
          <p:cNvGrpSpPr/>
          <p:nvPr/>
        </p:nvGrpSpPr>
        <p:grpSpPr>
          <a:xfrm>
            <a:off x="6451600" y="1735177"/>
            <a:ext cx="5003800" cy="4257965"/>
            <a:chOff x="6451600" y="1735177"/>
            <a:chExt cx="5003800" cy="4257965"/>
          </a:xfrm>
        </p:grpSpPr>
        <p:pic>
          <p:nvPicPr>
            <p:cNvPr id="4100" name="Picture 4" descr="5 important things to know about cloud computing - Sandyx">
              <a:extLst>
                <a:ext uri="{FF2B5EF4-FFF2-40B4-BE49-F238E27FC236}">
                  <a16:creationId xmlns:a16="http://schemas.microsoft.com/office/drawing/2014/main" id="{5D55EE3C-41D4-D516-CC56-335B35F252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51600" y="1735177"/>
              <a:ext cx="5003800" cy="27798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 descr="A close up of a logo&#10;&#10;AI-generated content may be incorrect.">
              <a:extLst>
                <a:ext uri="{FF2B5EF4-FFF2-40B4-BE49-F238E27FC236}">
                  <a16:creationId xmlns:a16="http://schemas.microsoft.com/office/drawing/2014/main" id="{F4097B08-8B7F-678B-CE24-C94A2D64B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37400" y="4273766"/>
              <a:ext cx="3263900" cy="1719376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24172AB-73AB-4D76-6C61-69A6FBE7B13E}"/>
              </a:ext>
            </a:extLst>
          </p:cNvPr>
          <p:cNvGrpSpPr/>
          <p:nvPr/>
        </p:nvGrpSpPr>
        <p:grpSpPr>
          <a:xfrm>
            <a:off x="870171" y="2110416"/>
            <a:ext cx="4673450" cy="3312418"/>
            <a:chOff x="9063145" y="1808338"/>
            <a:chExt cx="4673450" cy="3312418"/>
          </a:xfrm>
        </p:grpSpPr>
        <p:pic>
          <p:nvPicPr>
            <p:cNvPr id="13" name="Picture 8" descr="Black-only horizontal">
              <a:extLst>
                <a:ext uri="{FF2B5EF4-FFF2-40B4-BE49-F238E27FC236}">
                  <a16:creationId xmlns:a16="http://schemas.microsoft.com/office/drawing/2014/main" id="{806CF3FF-FDDD-738C-1B77-B303E95D14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63" t="28457" r="9549" b="27965"/>
            <a:stretch/>
          </p:blipFill>
          <p:spPr bwMode="auto">
            <a:xfrm>
              <a:off x="9063145" y="1808338"/>
              <a:ext cx="4514922" cy="12831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E2FF37-BA64-FCF9-D201-85785841B103}"/>
                </a:ext>
              </a:extLst>
            </p:cNvPr>
            <p:cNvSpPr txBox="1"/>
            <p:nvPr/>
          </p:nvSpPr>
          <p:spPr>
            <a:xfrm>
              <a:off x="9221674" y="3281922"/>
              <a:ext cx="43563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ARC at the University of Calgary</a:t>
              </a:r>
            </a:p>
          </p:txBody>
        </p:sp>
        <p:pic>
          <p:nvPicPr>
            <p:cNvPr id="15" name="Picture 4" descr="Open OnDemand | Connecting Computing Power With Powerful Minds">
              <a:extLst>
                <a:ext uri="{FF2B5EF4-FFF2-40B4-BE49-F238E27FC236}">
                  <a16:creationId xmlns:a16="http://schemas.microsoft.com/office/drawing/2014/main" id="{70B79319-1931-BB27-D151-68AB49D58A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21674" y="3971688"/>
              <a:ext cx="4514921" cy="11490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A3C5D49-8BA2-E391-BAF1-2DF5B141534F}"/>
              </a:ext>
            </a:extLst>
          </p:cNvPr>
          <p:cNvSpPr txBox="1"/>
          <p:nvPr/>
        </p:nvSpPr>
        <p:spPr>
          <a:xfrm>
            <a:off x="255740" y="1153110"/>
            <a:ext cx="10247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Since not everybody has access to an HPC, we need to separate into two groups:</a:t>
            </a:r>
          </a:p>
        </p:txBody>
      </p:sp>
    </p:spTree>
    <p:extLst>
      <p:ext uri="{BB962C8B-B14F-4D97-AF65-F5344CB8AC3E}">
        <p14:creationId xmlns:p14="http://schemas.microsoft.com/office/powerpoint/2010/main" val="769896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6A49D-5819-DE54-4455-40121DBC3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897854D-7430-DA2E-B2FC-700CFE02A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pic>
        <p:nvPicPr>
          <p:cNvPr id="11" name="Content Placeholder 10" descr="A circular object with many different symbols&#10;&#10;Description automatically generated">
            <a:extLst>
              <a:ext uri="{FF2B5EF4-FFF2-40B4-BE49-F238E27FC236}">
                <a16:creationId xmlns:a16="http://schemas.microsoft.com/office/drawing/2014/main" id="{DC862EC7-9D39-6C77-7CB5-FE572A09EB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38000"/>
          </a:blip>
          <a:srcRect t="5060" b="-5060"/>
          <a:stretch/>
        </p:blipFill>
        <p:spPr>
          <a:xfrm>
            <a:off x="0" y="1099273"/>
            <a:ext cx="12192000" cy="6966859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E74C6A7-469B-5863-054E-CA2C948AB244}"/>
              </a:ext>
            </a:extLst>
          </p:cNvPr>
          <p:cNvSpPr txBox="1"/>
          <p:nvPr/>
        </p:nvSpPr>
        <p:spPr>
          <a:xfrm>
            <a:off x="1706505" y="1346726"/>
            <a:ext cx="21203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HPCs typically come with various </a:t>
            </a:r>
          </a:p>
          <a:p>
            <a:pPr algn="ctr"/>
            <a:r>
              <a:rPr lang="en-US" dirty="0"/>
              <a:t>“</a:t>
            </a:r>
            <a:r>
              <a:rPr lang="en-US" b="1" dirty="0"/>
              <a:t>modules</a:t>
            </a:r>
            <a:r>
              <a:rPr lang="en-US" dirty="0"/>
              <a:t>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297CA26-9A04-997C-4D50-F191E2E16593}"/>
              </a:ext>
            </a:extLst>
          </p:cNvPr>
          <p:cNvGrpSpPr/>
          <p:nvPr/>
        </p:nvGrpSpPr>
        <p:grpSpPr>
          <a:xfrm>
            <a:off x="562627" y="2876537"/>
            <a:ext cx="1941723" cy="1222677"/>
            <a:chOff x="562627" y="2747838"/>
            <a:chExt cx="1941723" cy="122267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40E3C0D-F94B-EE79-208B-51BFB521BE7A}"/>
                </a:ext>
              </a:extLst>
            </p:cNvPr>
            <p:cNvSpPr txBox="1"/>
            <p:nvPr/>
          </p:nvSpPr>
          <p:spPr>
            <a:xfrm>
              <a:off x="562627" y="3047185"/>
              <a:ext cx="1941723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Different users have different requirements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752802C-32C9-1DBA-A654-C53FB1E700DD}"/>
                </a:ext>
              </a:extLst>
            </p:cNvPr>
            <p:cNvSpPr txBox="1"/>
            <p:nvPr/>
          </p:nvSpPr>
          <p:spPr>
            <a:xfrm>
              <a:off x="562627" y="2747838"/>
              <a:ext cx="1069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Flexibility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475C23D-FB42-735C-0BED-CFF12AD00C3D}"/>
              </a:ext>
            </a:extLst>
          </p:cNvPr>
          <p:cNvGrpSpPr/>
          <p:nvPr/>
        </p:nvGrpSpPr>
        <p:grpSpPr>
          <a:xfrm>
            <a:off x="562627" y="4643508"/>
            <a:ext cx="1941724" cy="1524964"/>
            <a:chOff x="562627" y="4643508"/>
            <a:chExt cx="1941724" cy="152496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A090B98-B0D7-8BB7-15FC-04EEE3875182}"/>
                </a:ext>
              </a:extLst>
            </p:cNvPr>
            <p:cNvSpPr txBox="1"/>
            <p:nvPr/>
          </p:nvSpPr>
          <p:spPr>
            <a:xfrm>
              <a:off x="562628" y="4968143"/>
              <a:ext cx="1941723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Users may need specific versions of software or libraries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46A1400-C14B-A087-05FE-D241DBC6AA5D}"/>
                </a:ext>
              </a:extLst>
            </p:cNvPr>
            <p:cNvSpPr txBox="1"/>
            <p:nvPr/>
          </p:nvSpPr>
          <p:spPr>
            <a:xfrm>
              <a:off x="562627" y="4643508"/>
              <a:ext cx="15204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Customization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7C1C7D3-1B0D-425A-CDDD-6EA7423ADBC4}"/>
              </a:ext>
            </a:extLst>
          </p:cNvPr>
          <p:cNvGrpSpPr/>
          <p:nvPr/>
        </p:nvGrpSpPr>
        <p:grpSpPr>
          <a:xfrm>
            <a:off x="9538357" y="1688824"/>
            <a:ext cx="1941723" cy="2070362"/>
            <a:chOff x="9538357" y="1688824"/>
            <a:chExt cx="1941723" cy="207036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F3EFFE1-4715-7267-AD93-8C9E1B1A3E4D}"/>
                </a:ext>
              </a:extLst>
            </p:cNvPr>
            <p:cNvSpPr txBox="1"/>
            <p:nvPr/>
          </p:nvSpPr>
          <p:spPr>
            <a:xfrm>
              <a:off x="10085724" y="1688824"/>
              <a:ext cx="13943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Optimization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8850B2F-97F1-85C6-7750-16973D1962F2}"/>
                </a:ext>
              </a:extLst>
            </p:cNvPr>
            <p:cNvSpPr txBox="1"/>
            <p:nvPr/>
          </p:nvSpPr>
          <p:spPr>
            <a:xfrm>
              <a:off x="9538357" y="2004860"/>
              <a:ext cx="1941723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software packages are often optimized for the underlying hardware architecture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680445B-3B78-25F9-0DDD-636E67AF38B6}"/>
              </a:ext>
            </a:extLst>
          </p:cNvPr>
          <p:cNvGrpSpPr/>
          <p:nvPr/>
        </p:nvGrpSpPr>
        <p:grpSpPr>
          <a:xfrm>
            <a:off x="9461195" y="4136946"/>
            <a:ext cx="1820537" cy="2064459"/>
            <a:chOff x="9257691" y="4480107"/>
            <a:chExt cx="1820537" cy="206445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E0ABE51-9AED-D466-49AD-FF06D0A0F063}"/>
                </a:ext>
              </a:extLst>
            </p:cNvPr>
            <p:cNvSpPr txBox="1"/>
            <p:nvPr/>
          </p:nvSpPr>
          <p:spPr>
            <a:xfrm>
              <a:off x="9257691" y="4790240"/>
              <a:ext cx="1820537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Having commonly used software readily available, saves users time and effort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C6F388E-30A7-90C9-FEAB-EFADB9BB519E}"/>
                </a:ext>
              </a:extLst>
            </p:cNvPr>
            <p:cNvSpPr txBox="1"/>
            <p:nvPr/>
          </p:nvSpPr>
          <p:spPr>
            <a:xfrm>
              <a:off x="9767163" y="4480107"/>
              <a:ext cx="13110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Productivity</a:t>
              </a:r>
            </a:p>
          </p:txBody>
        </p:sp>
      </p:grpSp>
      <p:pic>
        <p:nvPicPr>
          <p:cNvPr id="31" name="Picture 30" descr="A circular illustration of a server room&#10;&#10;Description automatically generated with medium confidence">
            <a:extLst>
              <a:ext uri="{FF2B5EF4-FFF2-40B4-BE49-F238E27FC236}">
                <a16:creationId xmlns:a16="http://schemas.microsoft.com/office/drawing/2014/main" id="{89491CA2-1C49-9FD5-E6C1-DD146EFF3C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77" b="79043" l="18823" r="81909"/>
                    </a14:imgEffect>
                  </a14:imgLayer>
                </a14:imgProps>
              </a:ext>
            </a:extLst>
          </a:blip>
          <a:srcRect l="10937" t="9106" r="10205" b="13186"/>
          <a:stretch/>
        </p:blipFill>
        <p:spPr>
          <a:xfrm>
            <a:off x="113025" y="972415"/>
            <a:ext cx="1696693" cy="16719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F33A97F-02B1-D2AA-A179-3576BEFD1984}"/>
              </a:ext>
            </a:extLst>
          </p:cNvPr>
          <p:cNvSpPr txBox="1"/>
          <p:nvPr/>
        </p:nvSpPr>
        <p:spPr>
          <a:xfrm>
            <a:off x="2950979" y="6666745"/>
            <a:ext cx="16225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DALL-E 3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387164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9AA5EE0-16AC-2643-ACF8-2BDF3FAE8F2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73" y="-3056"/>
            <a:ext cx="12197431" cy="6861055"/>
          </a:xfrm>
          <a:prstGeom prst="rect">
            <a:avLst/>
          </a:prstGeom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BCFCF8A4-8731-AF4D-94C4-1E08F99D3384}"/>
              </a:ext>
            </a:extLst>
          </p:cNvPr>
          <p:cNvSpPr txBox="1">
            <a:spLocks/>
          </p:cNvSpPr>
          <p:nvPr/>
        </p:nvSpPr>
        <p:spPr>
          <a:xfrm>
            <a:off x="252927" y="-37077"/>
            <a:ext cx="11654167" cy="1005840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 algn="l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sz="3200" b="1" kern="120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defTabSz="914377">
              <a:defRPr/>
            </a:pPr>
            <a:r>
              <a:rPr lang="en-US" dirty="0">
                <a:solidFill>
                  <a:schemeClr val="bg1"/>
                </a:solidFill>
              </a:rPr>
              <a:t>Modern scientific codes rely on icebergs of dependency libraries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04DEF36-0E88-E948-A790-829E16B64919}"/>
              </a:ext>
            </a:extLst>
          </p:cNvPr>
          <p:cNvGrpSpPr/>
          <p:nvPr/>
        </p:nvGrpSpPr>
        <p:grpSpPr>
          <a:xfrm>
            <a:off x="5624925" y="725031"/>
            <a:ext cx="6567076" cy="2904005"/>
            <a:chOff x="64229" y="632491"/>
            <a:chExt cx="7471235" cy="3303832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E799C8A-0098-DE4F-BC01-6C55215CF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229" y="1554534"/>
              <a:ext cx="7247602" cy="238178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BF17C43-D582-9B45-9C06-94253824493D}"/>
                </a:ext>
              </a:extLst>
            </p:cNvPr>
            <p:cNvGrpSpPr/>
            <p:nvPr/>
          </p:nvGrpSpPr>
          <p:grpSpPr>
            <a:xfrm>
              <a:off x="1534643" y="632491"/>
              <a:ext cx="6000821" cy="1098738"/>
              <a:chOff x="10187218" y="-2145051"/>
              <a:chExt cx="6000821" cy="1098738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7272C0D-CF6B-3B4F-AA41-97B024365338}"/>
                  </a:ext>
                </a:extLst>
              </p:cNvPr>
              <p:cNvSpPr txBox="1"/>
              <p:nvPr/>
            </p:nvSpPr>
            <p:spPr>
              <a:xfrm>
                <a:off x="13169745" y="-2145051"/>
                <a:ext cx="3018294" cy="6652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6"/>
                    </a:solidFill>
                  </a:rPr>
                  <a:t>71 packages</a:t>
                </a:r>
              </a:p>
              <a:p>
                <a:pPr algn="ctr"/>
                <a:r>
                  <a:rPr lang="en-US" sz="1600" b="1" dirty="0">
                    <a:solidFill>
                      <a:schemeClr val="accent6"/>
                    </a:solidFill>
                  </a:rPr>
                  <a:t>188 dependencies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5F8C8911-38A9-BA42-8423-0439704E2179}"/>
                  </a:ext>
                </a:extLst>
              </p:cNvPr>
              <p:cNvSpPr/>
              <p:nvPr/>
            </p:nvSpPr>
            <p:spPr bwMode="auto">
              <a:xfrm>
                <a:off x="10187218" y="-1219089"/>
                <a:ext cx="479747" cy="172776"/>
              </a:xfrm>
              <a:prstGeom prst="ellipse">
                <a:avLst/>
              </a:prstGeom>
              <a:noFill/>
              <a:ln w="38100">
                <a:solidFill>
                  <a:schemeClr val="accent2">
                    <a:lumMod val="60000"/>
                    <a:lumOff val="40000"/>
                  </a:schemeClr>
                </a:solidFill>
                <a:headEnd/>
                <a:tailEnd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b">
                <a:prstTxWarp prst="textNoShape">
                  <a:avLst/>
                </a:prstTxWarp>
              </a:bodyPr>
              <a:lstStyle/>
              <a:p>
                <a:pPr algn="ctr">
                  <a:spcBef>
                    <a:spcPct val="0"/>
                  </a:spcBef>
                </a:pPr>
                <a:endParaRPr lang="en-US" sz="16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EABB297-3B0E-894D-A4C9-FDE56EE50D3C}"/>
                  </a:ext>
                </a:extLst>
              </p:cNvPr>
              <p:cNvSpPr/>
              <p:nvPr/>
            </p:nvSpPr>
            <p:spPr>
              <a:xfrm>
                <a:off x="11831109" y="-1557775"/>
                <a:ext cx="3229854" cy="4201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</a:rPr>
                  <a:t>LBANN: </a:t>
                </a:r>
                <a:r>
                  <a:rPr lang="en-US" dirty="0">
                    <a:solidFill>
                      <a:schemeClr val="bg1"/>
                    </a:solidFill>
                  </a:rPr>
                  <a:t>Neural Nets for HPC</a:t>
                </a:r>
              </a:p>
            </p:txBody>
          </p:sp>
        </p:grp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E25CE3-D4E5-BD4B-B6BD-304D0F4D6D88}"/>
                </a:ext>
              </a:extLst>
            </p:cNvPr>
            <p:cNvCxnSpPr>
              <a:cxnSpLocks/>
              <a:stCxn id="27" idx="7"/>
            </p:cNvCxnSpPr>
            <p:nvPr/>
          </p:nvCxnSpPr>
          <p:spPr>
            <a:xfrm flipV="1">
              <a:off x="1944133" y="1420228"/>
              <a:ext cx="1163439" cy="163527"/>
            </a:xfrm>
            <a:prstGeom prst="line">
              <a:avLst/>
            </a:prstGeom>
            <a:ln w="28575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7AE597A-5603-3248-B3B6-A193CCC984E4}"/>
              </a:ext>
            </a:extLst>
          </p:cNvPr>
          <p:cNvGrpSpPr/>
          <p:nvPr/>
        </p:nvGrpSpPr>
        <p:grpSpPr>
          <a:xfrm>
            <a:off x="595827" y="1221516"/>
            <a:ext cx="3521503" cy="2273784"/>
            <a:chOff x="8308777" y="1223302"/>
            <a:chExt cx="3915116" cy="2527933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09F661B-0BDF-0D42-8031-4839DFBD0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08777" y="1492668"/>
              <a:ext cx="2086905" cy="225856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2499559-284D-B84B-98FC-407752B3D371}"/>
                </a:ext>
              </a:extLst>
            </p:cNvPr>
            <p:cNvGrpSpPr/>
            <p:nvPr/>
          </p:nvGrpSpPr>
          <p:grpSpPr>
            <a:xfrm>
              <a:off x="8424009" y="1223302"/>
              <a:ext cx="3799884" cy="1197622"/>
              <a:chOff x="1800960" y="1306595"/>
              <a:chExt cx="3799884" cy="1197622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E805036-15B7-4A4E-9AA7-7605E51AB7ED}"/>
                  </a:ext>
                </a:extLst>
              </p:cNvPr>
              <p:cNvSpPr txBox="1"/>
              <p:nvPr/>
            </p:nvSpPr>
            <p:spPr>
              <a:xfrm>
                <a:off x="2763403" y="1306595"/>
                <a:ext cx="2837441" cy="11976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</a:rPr>
                  <a:t>MFEM</a:t>
                </a:r>
                <a:r>
                  <a:rPr lang="en-US" sz="1600" dirty="0">
                    <a:solidFill>
                      <a:schemeClr val="bg1"/>
                    </a:solidFill>
                  </a:rPr>
                  <a:t>: </a:t>
                </a:r>
                <a:br>
                  <a:rPr lang="en-US" sz="1600" dirty="0">
                    <a:solidFill>
                      <a:schemeClr val="bg1"/>
                    </a:solidFill>
                  </a:rPr>
                </a:br>
                <a:r>
                  <a:rPr lang="en-US" sz="1600" dirty="0">
                    <a:solidFill>
                      <a:schemeClr val="bg1"/>
                    </a:solidFill>
                  </a:rPr>
                  <a:t>Higher-order finite elements</a:t>
                </a:r>
              </a:p>
              <a:p>
                <a:pPr algn="ctr"/>
                <a:r>
                  <a:rPr lang="en-US" sz="1600" b="1" dirty="0">
                    <a:solidFill>
                      <a:srgbClr val="FFC000"/>
                    </a:solidFill>
                  </a:rPr>
                  <a:t>31 packages,</a:t>
                </a:r>
              </a:p>
              <a:p>
                <a:pPr algn="ctr"/>
                <a:r>
                  <a:rPr lang="en-US" sz="1600" b="1" dirty="0">
                    <a:solidFill>
                      <a:srgbClr val="FFC000"/>
                    </a:solidFill>
                  </a:rPr>
                  <a:t>69 dependencies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9B39E82A-3B64-E546-89CE-C1AFE8353382}"/>
                  </a:ext>
                </a:extLst>
              </p:cNvPr>
              <p:cNvSpPr/>
              <p:nvPr/>
            </p:nvSpPr>
            <p:spPr bwMode="auto">
              <a:xfrm>
                <a:off x="1800960" y="1592290"/>
                <a:ext cx="479747" cy="172776"/>
              </a:xfrm>
              <a:prstGeom prst="ellipse">
                <a:avLst/>
              </a:prstGeom>
              <a:noFill/>
              <a:ln w="38100">
                <a:solidFill>
                  <a:schemeClr val="accent2">
                    <a:lumMod val="60000"/>
                    <a:lumOff val="40000"/>
                  </a:schemeClr>
                </a:solidFill>
                <a:headEnd/>
                <a:tailEnd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b">
                <a:prstTxWarp prst="textNoShape">
                  <a:avLst/>
                </a:prstTxWarp>
              </a:bodyPr>
              <a:lstStyle/>
              <a:p>
                <a:pPr algn="ctr">
                  <a:spcBef>
                    <a:spcPct val="0"/>
                  </a:spcBef>
                </a:pPr>
                <a:endParaRPr lang="en-US" sz="1600" dirty="0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DE8C35B2-CF49-364E-B2D6-3C3BF4B165C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97247" y="1470772"/>
                <a:ext cx="1475386" cy="207906"/>
              </a:xfrm>
              <a:prstGeom prst="line">
                <a:avLst/>
              </a:prstGeom>
              <a:ln w="28575" cmpd="sng">
                <a:solidFill>
                  <a:schemeClr val="accent2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A0D20CF-1FB2-3C44-81B5-E0BE37ACFB56}"/>
              </a:ext>
            </a:extLst>
          </p:cNvPr>
          <p:cNvGrpSpPr/>
          <p:nvPr/>
        </p:nvGrpSpPr>
        <p:grpSpPr>
          <a:xfrm>
            <a:off x="213064" y="3231472"/>
            <a:ext cx="11978936" cy="3626529"/>
            <a:chOff x="253819" y="2535325"/>
            <a:chExt cx="8168663" cy="287963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D09F518-7978-2048-AD60-6C38EAE084B5}"/>
                </a:ext>
              </a:extLst>
            </p:cNvPr>
            <p:cNvGrpSpPr/>
            <p:nvPr/>
          </p:nvGrpSpPr>
          <p:grpSpPr>
            <a:xfrm>
              <a:off x="253819" y="2536032"/>
              <a:ext cx="8168663" cy="2878932"/>
              <a:chOff x="253819" y="2536032"/>
              <a:chExt cx="8168663" cy="2878932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8AAE7B4-BA29-9D4F-91A7-F81E9B9768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3819" y="2536032"/>
                <a:ext cx="8168663" cy="2878932"/>
              </a:xfrm>
              <a:prstGeom prst="rect">
                <a:avLst/>
              </a:prstGeom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22E1BA3-91EE-EA40-AEE6-47740A43E0F6}"/>
                  </a:ext>
                </a:extLst>
              </p:cNvPr>
              <p:cNvSpPr txBox="1"/>
              <p:nvPr/>
            </p:nvSpPr>
            <p:spPr>
              <a:xfrm>
                <a:off x="734307" y="4190357"/>
                <a:ext cx="1826469" cy="8553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</a:rPr>
                  <a:t>r-</a:t>
                </a:r>
                <a:r>
                  <a:rPr lang="en-US" sz="1600" b="1" dirty="0" err="1">
                    <a:solidFill>
                      <a:schemeClr val="bg1"/>
                    </a:solidFill>
                  </a:rPr>
                  <a:t>condop</a:t>
                </a:r>
                <a:r>
                  <a:rPr lang="en-US" sz="1600" dirty="0">
                    <a:solidFill>
                      <a:schemeClr val="bg1"/>
                    </a:solidFill>
                  </a:rPr>
                  <a:t>: </a:t>
                </a:r>
                <a:br>
                  <a:rPr lang="en-US" sz="1600" dirty="0">
                    <a:solidFill>
                      <a:schemeClr val="bg1"/>
                    </a:solidFill>
                  </a:rPr>
                </a:br>
                <a:r>
                  <a:rPr lang="en-US" sz="1600" dirty="0">
                    <a:solidFill>
                      <a:schemeClr val="bg1"/>
                    </a:solidFill>
                  </a:rPr>
                  <a:t>R Genome Data Analysis Tools</a:t>
                </a:r>
              </a:p>
              <a:p>
                <a:pPr algn="ctr"/>
                <a:r>
                  <a:rPr lang="en-US" sz="1600" b="1" dirty="0">
                    <a:solidFill>
                      <a:srgbClr val="FF0000"/>
                    </a:solidFill>
                  </a:rPr>
                  <a:t>179 packages,</a:t>
                </a:r>
              </a:p>
              <a:p>
                <a:pPr algn="ctr"/>
                <a:r>
                  <a:rPr lang="en-US" sz="1600" b="1" dirty="0">
                    <a:solidFill>
                      <a:srgbClr val="FF0000"/>
                    </a:solidFill>
                  </a:rPr>
                  <a:t>527 dependencies</a:t>
                </a:r>
              </a:p>
            </p:txBody>
          </p:sp>
        </p:grp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535BB2A-19FE-5544-8167-8AC3982835C0}"/>
                </a:ext>
              </a:extLst>
            </p:cNvPr>
            <p:cNvSpPr/>
            <p:nvPr/>
          </p:nvSpPr>
          <p:spPr bwMode="auto">
            <a:xfrm>
              <a:off x="6797768" y="2535325"/>
              <a:ext cx="316266" cy="113900"/>
            </a:xfrm>
            <a:prstGeom prst="ellipse">
              <a:avLst/>
            </a:prstGeom>
            <a:noFill/>
            <a:ln w="38100">
              <a:solidFill>
                <a:schemeClr val="accent2">
                  <a:lumMod val="60000"/>
                  <a:lumOff val="40000"/>
                </a:schemeClr>
              </a:solidFill>
              <a:headEnd/>
              <a:tailE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1036B40-DCC8-B959-988D-EFD61671844D}"/>
              </a:ext>
            </a:extLst>
          </p:cNvPr>
          <p:cNvSpPr txBox="1"/>
          <p:nvPr/>
        </p:nvSpPr>
        <p:spPr>
          <a:xfrm>
            <a:off x="0" y="6639669"/>
            <a:ext cx="10123733" cy="193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spcBef>
                <a:spcPts val="750"/>
              </a:spcBef>
              <a:buClr>
                <a:srgbClr val="168FDF"/>
              </a:buClr>
              <a:buSzPts val="2380"/>
            </a:pPr>
            <a:r>
              <a:rPr lang="en-US" sz="800" dirty="0">
                <a:solidFill>
                  <a:schemeClr val="bg2"/>
                </a:solidFill>
              </a:rPr>
              <a:t>Slide  is obtained from Spack’s presentation titled: “Spack: Package Management for HPC.” </a:t>
            </a:r>
            <a:r>
              <a:rPr lang="en-US" sz="8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</a:rPr>
              <a:t>ATPESC 2024 Software Track. Todd </a:t>
            </a:r>
            <a:r>
              <a:rPr lang="en-US" sz="800" dirty="0" err="1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</a:rPr>
              <a:t>Gamblin</a:t>
            </a:r>
            <a:r>
              <a:rPr lang="en-US" sz="8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lang="en-US" sz="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21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AF797-16AE-28F4-7F14-07C01F9C3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CCA65-F8EE-B12F-086F-691E4B756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Any questions so far?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81406-D622-2669-FD6D-37FFDC21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69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6BBBE-4AC5-0773-7BA5-F05A14C00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568D9DF-17CD-BACD-C859-CECBC876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pic>
        <p:nvPicPr>
          <p:cNvPr id="2" name="Picture 4" descr="5 important things to know about cloud computing - Sandyx">
            <a:extLst>
              <a:ext uri="{FF2B5EF4-FFF2-40B4-BE49-F238E27FC236}">
                <a16:creationId xmlns:a16="http://schemas.microsoft.com/office/drawing/2014/main" id="{E3AC995F-D182-094E-DFC2-C213AB25E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40" y="1590639"/>
            <a:ext cx="5003800" cy="277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close up of a logo&#10;&#10;AI-generated content may be incorrect.">
            <a:extLst>
              <a:ext uri="{FF2B5EF4-FFF2-40B4-BE49-F238E27FC236}">
                <a16:creationId xmlns:a16="http://schemas.microsoft.com/office/drawing/2014/main" id="{146558CF-9457-E92C-DDAF-07B404217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690" y="4183688"/>
            <a:ext cx="3263900" cy="17193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4E579F-68FF-C1FC-2B89-E0194DEEB2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9540" y="1484354"/>
            <a:ext cx="6127004" cy="416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46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BC256-8C39-B86C-524E-F249B1C82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D1B04-8C43-1DE6-5AF4-E60003CBE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461110-14F7-24AC-33C4-A8E15ECE7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267E769-DB6C-2A2E-79A8-F9C712872169}"/>
              </a:ext>
            </a:extLst>
          </p:cNvPr>
          <p:cNvGrpSpPr/>
          <p:nvPr/>
        </p:nvGrpSpPr>
        <p:grpSpPr>
          <a:xfrm>
            <a:off x="255740" y="1909118"/>
            <a:ext cx="4673450" cy="3312418"/>
            <a:chOff x="9063145" y="1808338"/>
            <a:chExt cx="4673450" cy="3312418"/>
          </a:xfrm>
        </p:grpSpPr>
        <p:pic>
          <p:nvPicPr>
            <p:cNvPr id="5" name="Picture 8" descr="Black-only horizontal">
              <a:extLst>
                <a:ext uri="{FF2B5EF4-FFF2-40B4-BE49-F238E27FC236}">
                  <a16:creationId xmlns:a16="http://schemas.microsoft.com/office/drawing/2014/main" id="{51B263C2-82E0-11CA-A83D-55FC480AB21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63" t="28457" r="9549" b="27965"/>
            <a:stretch/>
          </p:blipFill>
          <p:spPr bwMode="auto">
            <a:xfrm>
              <a:off x="9063145" y="1808338"/>
              <a:ext cx="4514922" cy="12831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243D51A-F745-6C62-1C52-0F904CB2C280}"/>
                </a:ext>
              </a:extLst>
            </p:cNvPr>
            <p:cNvSpPr txBox="1"/>
            <p:nvPr/>
          </p:nvSpPr>
          <p:spPr>
            <a:xfrm>
              <a:off x="9221674" y="3281922"/>
              <a:ext cx="43563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ARC at the University of Calgary</a:t>
              </a:r>
            </a:p>
          </p:txBody>
        </p:sp>
        <p:pic>
          <p:nvPicPr>
            <p:cNvPr id="9" name="Picture 4" descr="Open OnDemand | Connecting Computing Power With Powerful Minds">
              <a:extLst>
                <a:ext uri="{FF2B5EF4-FFF2-40B4-BE49-F238E27FC236}">
                  <a16:creationId xmlns:a16="http://schemas.microsoft.com/office/drawing/2014/main" id="{B5A381E8-4F3C-A7C9-D7D1-4A15C40BC5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21674" y="3971688"/>
              <a:ext cx="4514921" cy="11490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72456B08-F562-1C31-22F0-5E1DECEF4F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5503" y="1259530"/>
            <a:ext cx="5535220" cy="522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9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6BBBE-4AC5-0773-7BA5-F05A14C00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568D9DF-17CD-BACD-C859-CECBC876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pic>
        <p:nvPicPr>
          <p:cNvPr id="10" name="Picture 9" descr="A black background with grey letters&#10;&#10;Description automatically generated">
            <a:extLst>
              <a:ext uri="{FF2B5EF4-FFF2-40B4-BE49-F238E27FC236}">
                <a16:creationId xmlns:a16="http://schemas.microsoft.com/office/drawing/2014/main" id="{CB307ABF-E0F8-8C9E-C9BF-3C36D2AA16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7658"/>
          <a:stretch/>
        </p:blipFill>
        <p:spPr>
          <a:xfrm>
            <a:off x="255740" y="1305822"/>
            <a:ext cx="2477381" cy="6585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545A5E-9BD4-F366-356D-62A8FD653655}"/>
              </a:ext>
            </a:extLst>
          </p:cNvPr>
          <p:cNvSpPr txBox="1"/>
          <p:nvPr/>
        </p:nvSpPr>
        <p:spPr>
          <a:xfrm>
            <a:off x="2122195" y="2055900"/>
            <a:ext cx="717232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 tips: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Understand your setup: Be resourceful—Asking too much computational resource can keep you in the queue forever</a:t>
            </a:r>
            <a:br>
              <a:rPr lang="en-US" dirty="0"/>
            </a:b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the Right Kernel: Be mindful—Jupyter provides you with all sort of programming environments; make sure to choose the right (customized) programming kernel for your 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Monitor Performance and Document: Be diligent—As you work more with the environment, you get to know the requirements of your computations. Keep track of your workflow’s performance and document your work.</a:t>
            </a:r>
          </a:p>
        </p:txBody>
      </p:sp>
      <p:pic>
        <p:nvPicPr>
          <p:cNvPr id="27" name="Picture 26" descr="A group of people standing together&#10;&#10;Description automatically generated">
            <a:extLst>
              <a:ext uri="{FF2B5EF4-FFF2-40B4-BE49-F238E27FC236}">
                <a16:creationId xmlns:a16="http://schemas.microsoft.com/office/drawing/2014/main" id="{0BD34D48-8B3D-D376-4D40-3ECADFEF23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9057"/>
          <a:stretch/>
        </p:blipFill>
        <p:spPr>
          <a:xfrm>
            <a:off x="9297378" y="1446479"/>
            <a:ext cx="2894622" cy="2342985"/>
          </a:xfrm>
          <a:prstGeom prst="rect">
            <a:avLst/>
          </a:prstGeom>
        </p:spPr>
      </p:pic>
      <p:pic>
        <p:nvPicPr>
          <p:cNvPr id="9" name="Picture 8" descr="A black cube with a dollar sign&#10;&#10;Description automatically generated">
            <a:extLst>
              <a:ext uri="{FF2B5EF4-FFF2-40B4-BE49-F238E27FC236}">
                <a16:creationId xmlns:a16="http://schemas.microsoft.com/office/drawing/2014/main" id="{44FE54EC-8AE8-C7FC-E204-6824ADF74B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3310" y="5673528"/>
            <a:ext cx="756055" cy="871038"/>
          </a:xfrm>
          <a:prstGeom prst="rect">
            <a:avLst/>
          </a:prstGeom>
        </p:spPr>
      </p:pic>
      <p:pic>
        <p:nvPicPr>
          <p:cNvPr id="15" name="Picture 14" descr="A blue and yellow snake logo&#10;&#10;Description automatically generated">
            <a:extLst>
              <a:ext uri="{FF2B5EF4-FFF2-40B4-BE49-F238E27FC236}">
                <a16:creationId xmlns:a16="http://schemas.microsoft.com/office/drawing/2014/main" id="{FF4DD15A-D6E8-C8EE-D886-A94EF2E4F5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1273" y="4691027"/>
            <a:ext cx="1006516" cy="1102974"/>
          </a:xfrm>
          <a:prstGeom prst="rect">
            <a:avLst/>
          </a:prstGeom>
        </p:spPr>
      </p:pic>
      <p:pic>
        <p:nvPicPr>
          <p:cNvPr id="19" name="Picture 18" descr="A blue and grey logo&#10;&#10;Description automatically generated">
            <a:extLst>
              <a:ext uri="{FF2B5EF4-FFF2-40B4-BE49-F238E27FC236}">
                <a16:creationId xmlns:a16="http://schemas.microsoft.com/office/drawing/2014/main" id="{1C9F31DA-9BC3-F3A2-2E2F-1736D482A4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2080" y="5474905"/>
            <a:ext cx="1123920" cy="871038"/>
          </a:xfrm>
          <a:prstGeom prst="rect">
            <a:avLst/>
          </a:prstGeom>
        </p:spPr>
      </p:pic>
      <p:pic>
        <p:nvPicPr>
          <p:cNvPr id="21" name="Picture 20" descr="A cartoon of a crab&#10;&#10;Description automatically generated">
            <a:extLst>
              <a:ext uri="{FF2B5EF4-FFF2-40B4-BE49-F238E27FC236}">
                <a16:creationId xmlns:a16="http://schemas.microsoft.com/office/drawing/2014/main" id="{E8C018A8-2E5B-4B21-63B8-76D93E0F05B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5283" t="12141" r="16602" b="9863"/>
          <a:stretch/>
        </p:blipFill>
        <p:spPr>
          <a:xfrm>
            <a:off x="6579779" y="5275450"/>
            <a:ext cx="927780" cy="597585"/>
          </a:xfrm>
          <a:prstGeom prst="rect">
            <a:avLst/>
          </a:prstGeom>
        </p:spPr>
      </p:pic>
      <p:pic>
        <p:nvPicPr>
          <p:cNvPr id="23" name="Picture 22" descr="A logo with colorful dots&#10;&#10;Description automatically generated">
            <a:extLst>
              <a:ext uri="{FF2B5EF4-FFF2-40B4-BE49-F238E27FC236}">
                <a16:creationId xmlns:a16="http://schemas.microsoft.com/office/drawing/2014/main" id="{CDBE0863-C3EF-DDA7-514E-39FA70935A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51380" y="5560875"/>
            <a:ext cx="1364201" cy="882941"/>
          </a:xfrm>
          <a:prstGeom prst="rect">
            <a:avLst/>
          </a:prstGeom>
        </p:spPr>
      </p:pic>
      <p:pic>
        <p:nvPicPr>
          <p:cNvPr id="25" name="Picture 24" descr="A cartoon of a person sitting at a desk with many computer screens&#10;&#10;Description automatically generated">
            <a:extLst>
              <a:ext uri="{FF2B5EF4-FFF2-40B4-BE49-F238E27FC236}">
                <a16:creationId xmlns:a16="http://schemas.microsoft.com/office/drawing/2014/main" id="{2565F4A3-C47A-E800-F3CB-FAB32F894D6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851" y="4204958"/>
            <a:ext cx="2140985" cy="21409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464A98-4D4C-D07C-C631-341D5C05FCDC}"/>
              </a:ext>
            </a:extLst>
          </p:cNvPr>
          <p:cNvSpPr txBox="1"/>
          <p:nvPr/>
        </p:nvSpPr>
        <p:spPr>
          <a:xfrm>
            <a:off x="1259913" y="6345943"/>
            <a:ext cx="100700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DALL-E 3 generated image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5CEE6E-B155-8D2B-0E3B-1680A5D7545F}"/>
              </a:ext>
            </a:extLst>
          </p:cNvPr>
          <p:cNvSpPr txBox="1"/>
          <p:nvPr/>
        </p:nvSpPr>
        <p:spPr>
          <a:xfrm>
            <a:off x="11253819" y="3789464"/>
            <a:ext cx="100700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DALL-E 3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143527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B49FC-91C4-7E4C-B0DF-F13D8EA4B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BA6A9-CEA9-1F48-8C2B-13EE0DAE8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0C561B-E709-855B-1F5B-8571BF3AFB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628" y="5571253"/>
            <a:ext cx="5070170" cy="6138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7751E0-4AAA-E353-A000-40AC1F9FDF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2551" y="3649028"/>
            <a:ext cx="5395753" cy="323509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121F1363-40B0-635F-DFE2-FFBC8880164B}"/>
              </a:ext>
            </a:extLst>
          </p:cNvPr>
          <p:cNvGrpSpPr/>
          <p:nvPr/>
        </p:nvGrpSpPr>
        <p:grpSpPr>
          <a:xfrm>
            <a:off x="562628" y="3290568"/>
            <a:ext cx="5070170" cy="1036568"/>
            <a:chOff x="0" y="2182706"/>
            <a:chExt cx="7772400" cy="1589024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57F45266-5B70-D7F5-2AFA-BDF51F3EE9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r="79526"/>
            <a:stretch/>
          </p:blipFill>
          <p:spPr>
            <a:xfrm>
              <a:off x="0" y="2182706"/>
              <a:ext cx="1591294" cy="1589024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43BBA86D-6823-7703-4248-7A7EE2048F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20473"/>
            <a:stretch/>
          </p:blipFill>
          <p:spPr>
            <a:xfrm>
              <a:off x="1591294" y="2182706"/>
              <a:ext cx="6181106" cy="1589024"/>
            </a:xfrm>
            <a:prstGeom prst="rect">
              <a:avLst/>
            </a:prstGeom>
          </p:spPr>
        </p:pic>
      </p:grpSp>
      <p:pic>
        <p:nvPicPr>
          <p:cNvPr id="21" name="Graphic 20">
            <a:extLst>
              <a:ext uri="{FF2B5EF4-FFF2-40B4-BE49-F238E27FC236}">
                <a16:creationId xmlns:a16="http://schemas.microsoft.com/office/drawing/2014/main" id="{DE0BB8EC-6422-39BF-8F9B-4634D8DAFCF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76876" y="4564353"/>
            <a:ext cx="2500928" cy="333457"/>
          </a:xfrm>
          <a:prstGeom prst="rect">
            <a:avLst/>
          </a:prstGeom>
        </p:spPr>
      </p:pic>
      <p:pic>
        <p:nvPicPr>
          <p:cNvPr id="23" name="Picture 22" descr="A black and grey logo&#10;&#10;Description automatically generated">
            <a:extLst>
              <a:ext uri="{FF2B5EF4-FFF2-40B4-BE49-F238E27FC236}">
                <a16:creationId xmlns:a16="http://schemas.microsoft.com/office/drawing/2014/main" id="{56D67932-2123-D161-8673-7CAF0BA7508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21245" y="4222722"/>
            <a:ext cx="2666799" cy="1016717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E9DD465F-5B53-5FA0-09AC-ABA934E3271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210077" y="4207009"/>
            <a:ext cx="2061398" cy="813710"/>
          </a:xfrm>
          <a:prstGeom prst="rect">
            <a:avLst/>
          </a:prstGeom>
        </p:spPr>
      </p:pic>
      <p:pic>
        <p:nvPicPr>
          <p:cNvPr id="27" name="Picture 26" descr="A black background with grey text&#10;&#10;Description automatically generated">
            <a:extLst>
              <a:ext uri="{FF2B5EF4-FFF2-40B4-BE49-F238E27FC236}">
                <a16:creationId xmlns:a16="http://schemas.microsoft.com/office/drawing/2014/main" id="{CA2D8F29-CCFF-7780-67EA-14B390CB160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347872" y="4441446"/>
            <a:ext cx="2203305" cy="5792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21CE0B-1BE5-5CB2-3B77-CF077762956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68175" y="1381392"/>
            <a:ext cx="1737852" cy="1737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EC59A0-9229-6A4C-C881-A6D28881ABE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385169" y="1381392"/>
            <a:ext cx="1737852" cy="1737852"/>
          </a:xfrm>
          <a:prstGeom prst="rect">
            <a:avLst/>
          </a:prstGeom>
        </p:spPr>
      </p:pic>
      <p:pic>
        <p:nvPicPr>
          <p:cNvPr id="1026" name="Picture 2" descr="UCalgary UNU INWEH lock up">
            <a:extLst>
              <a:ext uri="{FF2B5EF4-FFF2-40B4-BE49-F238E27FC236}">
                <a16:creationId xmlns:a16="http://schemas.microsoft.com/office/drawing/2014/main" id="{2B498F4F-D167-AF7A-1F01-8A8EF7D80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163" y="1730342"/>
            <a:ext cx="6157277" cy="1166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SF ACCESS Logo">
            <a:extLst>
              <a:ext uri="{FF2B5EF4-FFF2-40B4-BE49-F238E27FC236}">
                <a16:creationId xmlns:a16="http://schemas.microsoft.com/office/drawing/2014/main" id="{B224D110-62F6-8491-451C-FE5E5A818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075" y="5325436"/>
            <a:ext cx="4597400" cy="1000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03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0040E428-A086-D00E-9F4D-05ACCDB08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56084" y="1583640"/>
            <a:ext cx="7080082" cy="488156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1EE2EE-F28D-719E-C57B-5C3DB5C1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5C983B4-27CD-8319-EF61-0E9EFFC4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B0D3A34-73A4-846A-1090-530A3A0A7B14}"/>
              </a:ext>
            </a:extLst>
          </p:cNvPr>
          <p:cNvGrpSpPr/>
          <p:nvPr/>
        </p:nvGrpSpPr>
        <p:grpSpPr>
          <a:xfrm>
            <a:off x="1061848" y="1983509"/>
            <a:ext cx="2494236" cy="276999"/>
            <a:chOff x="845780" y="4612409"/>
            <a:chExt cx="2494236" cy="27699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5833BE-FF3C-D575-85C3-D08E9D49D234}"/>
                </a:ext>
              </a:extLst>
            </p:cNvPr>
            <p:cNvSpPr txBox="1"/>
            <p:nvPr/>
          </p:nvSpPr>
          <p:spPr>
            <a:xfrm>
              <a:off x="845780" y="4612409"/>
              <a:ext cx="1382494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Simple file browser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77C5BA5-3493-AC4E-B0A9-A43486822B43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2228274" y="4612409"/>
              <a:ext cx="1111742" cy="1385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6907E67-C669-C9C4-20A8-965DE2476010}"/>
              </a:ext>
            </a:extLst>
          </p:cNvPr>
          <p:cNvGrpSpPr/>
          <p:nvPr/>
        </p:nvGrpSpPr>
        <p:grpSpPr>
          <a:xfrm>
            <a:off x="974008" y="2383378"/>
            <a:ext cx="2582076" cy="276999"/>
            <a:chOff x="757940" y="4612409"/>
            <a:chExt cx="2582076" cy="27699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221F5C-9363-D60D-ACBF-3894B870C6F7}"/>
                </a:ext>
              </a:extLst>
            </p:cNvPr>
            <p:cNvSpPr txBox="1"/>
            <p:nvPr/>
          </p:nvSpPr>
          <p:spPr>
            <a:xfrm>
              <a:off x="757940" y="4612409"/>
              <a:ext cx="1558183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List of running kernels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12CB555-C728-9E56-03F1-BC24751FB492}"/>
                </a:ext>
              </a:extLst>
            </p:cNvPr>
            <p:cNvCxnSpPr>
              <a:cxnSpLocks/>
              <a:endCxn id="13" idx="3"/>
            </p:cNvCxnSpPr>
            <p:nvPr/>
          </p:nvCxnSpPr>
          <p:spPr>
            <a:xfrm flipH="1">
              <a:off x="2316123" y="4612409"/>
              <a:ext cx="1023893" cy="1385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3D913FE-BB7E-284D-C662-ECEE6399DFEC}"/>
              </a:ext>
            </a:extLst>
          </p:cNvPr>
          <p:cNvGrpSpPr/>
          <p:nvPr/>
        </p:nvGrpSpPr>
        <p:grpSpPr>
          <a:xfrm>
            <a:off x="67711" y="2713959"/>
            <a:ext cx="3488373" cy="600240"/>
            <a:chOff x="270794" y="4473834"/>
            <a:chExt cx="3488373" cy="60024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CBF41AA-1132-5BA8-2994-FD0275D3FE47}"/>
                </a:ext>
              </a:extLst>
            </p:cNvPr>
            <p:cNvSpPr txBox="1"/>
            <p:nvPr/>
          </p:nvSpPr>
          <p:spPr>
            <a:xfrm>
              <a:off x="270794" y="4612409"/>
              <a:ext cx="2532488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GPU list</a:t>
              </a:r>
              <a:br>
                <a:rPr lang="en-US" sz="1200" dirty="0"/>
              </a:br>
              <a:r>
                <a:rPr lang="en-US" sz="1200" dirty="0"/>
                <a:t>(is your workflow for Deep Learning?)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5EF856FB-3396-841A-76CC-EE9767717C78}"/>
                </a:ext>
              </a:extLst>
            </p:cNvPr>
            <p:cNvCxnSpPr>
              <a:cxnSpLocks/>
              <a:endCxn id="16" idx="3"/>
            </p:cNvCxnSpPr>
            <p:nvPr/>
          </p:nvCxnSpPr>
          <p:spPr>
            <a:xfrm flipH="1">
              <a:off x="2803282" y="4473834"/>
              <a:ext cx="955885" cy="3694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7081B87-E268-0B72-D4B0-26783737E057}"/>
              </a:ext>
            </a:extLst>
          </p:cNvPr>
          <p:cNvGrpSpPr/>
          <p:nvPr/>
        </p:nvGrpSpPr>
        <p:grpSpPr>
          <a:xfrm>
            <a:off x="48891" y="3083366"/>
            <a:ext cx="3529317" cy="981768"/>
            <a:chOff x="385707" y="4092306"/>
            <a:chExt cx="3529317" cy="98176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592F4A0-DD60-8A90-7743-2E0D23827500}"/>
                </a:ext>
              </a:extLst>
            </p:cNvPr>
            <p:cNvSpPr txBox="1"/>
            <p:nvPr/>
          </p:nvSpPr>
          <p:spPr>
            <a:xfrm>
              <a:off x="385707" y="4612409"/>
              <a:ext cx="2302683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Headers of your notebooks</a:t>
              </a:r>
              <a:br>
                <a:rPr lang="en-US" sz="1200" dirty="0"/>
              </a:br>
              <a:r>
                <a:rPr lang="en-US" sz="1200" dirty="0"/>
                <a:t>(just like your physical notebooks)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A08B811-A75E-A7B5-13E3-CB5F409C928C}"/>
                </a:ext>
              </a:extLst>
            </p:cNvPr>
            <p:cNvCxnSpPr>
              <a:cxnSpLocks/>
              <a:endCxn id="20" idx="3"/>
            </p:cNvCxnSpPr>
            <p:nvPr/>
          </p:nvCxnSpPr>
          <p:spPr>
            <a:xfrm flipH="1">
              <a:off x="2688390" y="4092306"/>
              <a:ext cx="1226634" cy="7509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F1821E9-5ACD-5163-4EC6-1F241D20995B}"/>
              </a:ext>
            </a:extLst>
          </p:cNvPr>
          <p:cNvGrpSpPr/>
          <p:nvPr/>
        </p:nvGrpSpPr>
        <p:grpSpPr>
          <a:xfrm>
            <a:off x="211385" y="3461860"/>
            <a:ext cx="3366823" cy="1297165"/>
            <a:chOff x="824426" y="3776909"/>
            <a:chExt cx="3366823" cy="129716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C519FA0-7A27-2968-0CBD-4FF061031977}"/>
                </a:ext>
              </a:extLst>
            </p:cNvPr>
            <p:cNvSpPr txBox="1"/>
            <p:nvPr/>
          </p:nvSpPr>
          <p:spPr>
            <a:xfrm>
              <a:off x="824426" y="4612409"/>
              <a:ext cx="1425262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List of HPC modules</a:t>
              </a:r>
            </a:p>
            <a:p>
              <a:pPr algn="ctr"/>
              <a:r>
                <a:rPr lang="en-US" sz="1200" dirty="0"/>
                <a:t>(explained later)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817E7DC-50E7-CCC5-6CE2-5BF32689D0C0}"/>
                </a:ext>
              </a:extLst>
            </p:cNvPr>
            <p:cNvCxnSpPr>
              <a:cxnSpLocks/>
              <a:endCxn id="24" idx="3"/>
            </p:cNvCxnSpPr>
            <p:nvPr/>
          </p:nvCxnSpPr>
          <p:spPr>
            <a:xfrm flipH="1">
              <a:off x="2249688" y="3776909"/>
              <a:ext cx="1941561" cy="10663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1E3D752-F0EF-A889-7D2A-236FBD8C69C9}"/>
              </a:ext>
            </a:extLst>
          </p:cNvPr>
          <p:cNvGrpSpPr/>
          <p:nvPr/>
        </p:nvGrpSpPr>
        <p:grpSpPr>
          <a:xfrm>
            <a:off x="1734839" y="3900974"/>
            <a:ext cx="1843369" cy="1515710"/>
            <a:chOff x="863480" y="3558364"/>
            <a:chExt cx="1843369" cy="151571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9043A87-74B4-2791-071F-F6D9474A3A90}"/>
                </a:ext>
              </a:extLst>
            </p:cNvPr>
            <p:cNvSpPr txBox="1"/>
            <p:nvPr/>
          </p:nvSpPr>
          <p:spPr>
            <a:xfrm>
              <a:off x="863480" y="4612409"/>
              <a:ext cx="1347164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Jupyter Extensions</a:t>
              </a:r>
            </a:p>
            <a:p>
              <a:pPr algn="ctr"/>
              <a:r>
                <a:rPr lang="en-US" sz="1200" dirty="0"/>
                <a:t>(disabled)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A6A49D3A-E2D9-B720-A652-EC4B08243D12}"/>
                </a:ext>
              </a:extLst>
            </p:cNvPr>
            <p:cNvCxnSpPr>
              <a:cxnSpLocks/>
              <a:endCxn id="28" idx="3"/>
            </p:cNvCxnSpPr>
            <p:nvPr/>
          </p:nvCxnSpPr>
          <p:spPr>
            <a:xfrm flipH="1">
              <a:off x="2210644" y="3558364"/>
              <a:ext cx="496205" cy="12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1B09E3CB-48BB-1FB3-8B09-DA51E2FA40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675" t="21413" r="6546" b="61745"/>
          <a:stretch/>
        </p:blipFill>
        <p:spPr>
          <a:xfrm>
            <a:off x="8534885" y="2660377"/>
            <a:ext cx="885340" cy="822169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EA54A510-7666-D4EF-FBDC-DFF3011F04CE}"/>
              </a:ext>
            </a:extLst>
          </p:cNvPr>
          <p:cNvGrpSpPr/>
          <p:nvPr/>
        </p:nvGrpSpPr>
        <p:grpSpPr>
          <a:xfrm>
            <a:off x="2998940" y="6049704"/>
            <a:ext cx="1649754" cy="276999"/>
            <a:chOff x="1034971" y="4612409"/>
            <a:chExt cx="1649754" cy="27699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D4E0A9B-31F9-0389-FA3A-23E0D4683EEC}"/>
                </a:ext>
              </a:extLst>
            </p:cNvPr>
            <p:cNvSpPr txBox="1"/>
            <p:nvPr/>
          </p:nvSpPr>
          <p:spPr>
            <a:xfrm>
              <a:off x="1034971" y="4612409"/>
              <a:ext cx="1004186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Kernel Status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967E595-AB79-6AE3-FA07-5146B004D1DA}"/>
                </a:ext>
              </a:extLst>
            </p:cNvPr>
            <p:cNvCxnSpPr>
              <a:cxnSpLocks/>
              <a:endCxn id="34" idx="3"/>
            </p:cNvCxnSpPr>
            <p:nvPr/>
          </p:nvCxnSpPr>
          <p:spPr>
            <a:xfrm flipH="1" flipV="1">
              <a:off x="2039157" y="4750909"/>
              <a:ext cx="645568" cy="1384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8908FE5-3AF2-4432-B994-E98F1A919CC1}"/>
              </a:ext>
            </a:extLst>
          </p:cNvPr>
          <p:cNvGrpSpPr/>
          <p:nvPr/>
        </p:nvGrpSpPr>
        <p:grpSpPr>
          <a:xfrm>
            <a:off x="8894332" y="2604184"/>
            <a:ext cx="1297106" cy="1220091"/>
            <a:chOff x="8894332" y="2604184"/>
            <a:chExt cx="1297106" cy="1220091"/>
          </a:xfrm>
        </p:grpSpPr>
        <p:sp>
          <p:nvSpPr>
            <p:cNvPr id="39" name="Right Brace 38">
              <a:extLst>
                <a:ext uri="{FF2B5EF4-FFF2-40B4-BE49-F238E27FC236}">
                  <a16:creationId xmlns:a16="http://schemas.microsoft.com/office/drawing/2014/main" id="{746ABC5E-897F-4A73-3997-D68208FEC02E}"/>
                </a:ext>
              </a:extLst>
            </p:cNvPr>
            <p:cNvSpPr/>
            <p:nvPr/>
          </p:nvSpPr>
          <p:spPr>
            <a:xfrm>
              <a:off x="8894332" y="2604184"/>
              <a:ext cx="166445" cy="1220091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D7F2A22-2210-1273-E079-1E43C2E7917C}"/>
                </a:ext>
              </a:extLst>
            </p:cNvPr>
            <p:cNvSpPr txBox="1"/>
            <p:nvPr/>
          </p:nvSpPr>
          <p:spPr>
            <a:xfrm>
              <a:off x="9149421" y="2978591"/>
              <a:ext cx="1042017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List of kernels</a:t>
              </a:r>
            </a:p>
            <a:p>
              <a:pPr algn="ctr"/>
              <a:r>
                <a:rPr lang="en-US" sz="1200" dirty="0"/>
                <a:t>as Notebooks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93525D1-D10C-C57E-F165-2D13242D1C00}"/>
              </a:ext>
            </a:extLst>
          </p:cNvPr>
          <p:cNvGrpSpPr/>
          <p:nvPr/>
        </p:nvGrpSpPr>
        <p:grpSpPr>
          <a:xfrm>
            <a:off x="8894332" y="3880468"/>
            <a:ext cx="1297107" cy="1220091"/>
            <a:chOff x="8894332" y="2604184"/>
            <a:chExt cx="1297107" cy="1220091"/>
          </a:xfrm>
        </p:grpSpPr>
        <p:sp>
          <p:nvSpPr>
            <p:cNvPr id="43" name="Right Brace 42">
              <a:extLst>
                <a:ext uri="{FF2B5EF4-FFF2-40B4-BE49-F238E27FC236}">
                  <a16:creationId xmlns:a16="http://schemas.microsoft.com/office/drawing/2014/main" id="{E7CC3515-291A-2D6B-0AE6-02E7E30251F4}"/>
                </a:ext>
              </a:extLst>
            </p:cNvPr>
            <p:cNvSpPr/>
            <p:nvPr/>
          </p:nvSpPr>
          <p:spPr>
            <a:xfrm>
              <a:off x="8894332" y="2604184"/>
              <a:ext cx="166445" cy="1220091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B749472-647F-213A-ACAF-73625E9E934A}"/>
                </a:ext>
              </a:extLst>
            </p:cNvPr>
            <p:cNvSpPr txBox="1"/>
            <p:nvPr/>
          </p:nvSpPr>
          <p:spPr>
            <a:xfrm>
              <a:off x="9149422" y="2978591"/>
              <a:ext cx="1042017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List of kernels</a:t>
              </a:r>
            </a:p>
            <a:p>
              <a:pPr algn="ctr"/>
              <a:r>
                <a:rPr lang="en-US" sz="1200" dirty="0"/>
                <a:t>as consoles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21E7C5E-E389-C5E5-E822-6E83E014BF04}"/>
              </a:ext>
            </a:extLst>
          </p:cNvPr>
          <p:cNvGrpSpPr/>
          <p:nvPr/>
        </p:nvGrpSpPr>
        <p:grpSpPr>
          <a:xfrm>
            <a:off x="9339059" y="5141913"/>
            <a:ext cx="1239722" cy="1220091"/>
            <a:chOff x="8894332" y="2604184"/>
            <a:chExt cx="1239722" cy="1220091"/>
          </a:xfrm>
        </p:grpSpPr>
        <p:sp>
          <p:nvSpPr>
            <p:cNvPr id="46" name="Right Brace 45">
              <a:extLst>
                <a:ext uri="{FF2B5EF4-FFF2-40B4-BE49-F238E27FC236}">
                  <a16:creationId xmlns:a16="http://schemas.microsoft.com/office/drawing/2014/main" id="{C6E8A4E1-1DCF-A8D2-FB89-7E5E02D04AE1}"/>
                </a:ext>
              </a:extLst>
            </p:cNvPr>
            <p:cNvSpPr/>
            <p:nvPr/>
          </p:nvSpPr>
          <p:spPr>
            <a:xfrm>
              <a:off x="8894332" y="2604184"/>
              <a:ext cx="166445" cy="1220091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2A7C0D5-B0A7-2465-5BB6-14A25A25D37E}"/>
                </a:ext>
              </a:extLst>
            </p:cNvPr>
            <p:cNvSpPr txBox="1"/>
            <p:nvPr/>
          </p:nvSpPr>
          <p:spPr>
            <a:xfrm>
              <a:off x="9206812" y="2978591"/>
              <a:ext cx="927242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Useful tools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90CD7C2-0AC7-1ACB-A1CE-A333660234D2}"/>
              </a:ext>
            </a:extLst>
          </p:cNvPr>
          <p:cNvGrpSpPr/>
          <p:nvPr/>
        </p:nvGrpSpPr>
        <p:grpSpPr>
          <a:xfrm>
            <a:off x="3800507" y="1110536"/>
            <a:ext cx="2514568" cy="465763"/>
            <a:chOff x="3800507" y="1110536"/>
            <a:chExt cx="2514568" cy="465763"/>
          </a:xfrm>
        </p:grpSpPr>
        <p:sp>
          <p:nvSpPr>
            <p:cNvPr id="49" name="Right Brace 48">
              <a:extLst>
                <a:ext uri="{FF2B5EF4-FFF2-40B4-BE49-F238E27FC236}">
                  <a16:creationId xmlns:a16="http://schemas.microsoft.com/office/drawing/2014/main" id="{9C70604A-3619-9B61-9569-1BAC458DD68A}"/>
                </a:ext>
              </a:extLst>
            </p:cNvPr>
            <p:cNvSpPr/>
            <p:nvPr/>
          </p:nvSpPr>
          <p:spPr>
            <a:xfrm rot="16200000">
              <a:off x="4992212" y="253436"/>
              <a:ext cx="131158" cy="2514568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CCC723C-92DC-D960-73B8-83479D6029E0}"/>
                </a:ext>
              </a:extLst>
            </p:cNvPr>
            <p:cNvSpPr txBox="1"/>
            <p:nvPr/>
          </p:nvSpPr>
          <p:spPr>
            <a:xfrm>
              <a:off x="4661690" y="1110536"/>
              <a:ext cx="792205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Manu bar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7239026-87EE-422F-E7A0-895E60F6226F}"/>
              </a:ext>
            </a:extLst>
          </p:cNvPr>
          <p:cNvGrpSpPr/>
          <p:nvPr/>
        </p:nvGrpSpPr>
        <p:grpSpPr>
          <a:xfrm>
            <a:off x="10734675" y="1733550"/>
            <a:ext cx="1106001" cy="719078"/>
            <a:chOff x="10734675" y="1733550"/>
            <a:chExt cx="1106001" cy="71907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1F49522-F6D7-5E6E-BEA8-CE9A60B254A7}"/>
                </a:ext>
              </a:extLst>
            </p:cNvPr>
            <p:cNvSpPr txBox="1"/>
            <p:nvPr/>
          </p:nvSpPr>
          <p:spPr>
            <a:xfrm>
              <a:off x="10907279" y="1954589"/>
              <a:ext cx="933397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Debug tools</a:t>
              </a:r>
            </a:p>
          </p:txBody>
        </p:sp>
        <p:sp>
          <p:nvSpPr>
            <p:cNvPr id="53" name="Right Brace 52">
              <a:extLst>
                <a:ext uri="{FF2B5EF4-FFF2-40B4-BE49-F238E27FC236}">
                  <a16:creationId xmlns:a16="http://schemas.microsoft.com/office/drawing/2014/main" id="{C772C4CB-FA62-04AE-16FF-F12B9DC516E4}"/>
                </a:ext>
              </a:extLst>
            </p:cNvPr>
            <p:cNvSpPr/>
            <p:nvPr/>
          </p:nvSpPr>
          <p:spPr>
            <a:xfrm>
              <a:off x="10734675" y="1733550"/>
              <a:ext cx="104775" cy="719078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958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9DF7DD26-7710-A995-4B80-C604A0CB8C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4474" y="1275544"/>
            <a:ext cx="7108149" cy="490091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9980D-975E-1AC7-C80C-B5002BB9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5FBAE9-5A43-AD51-35A0-A6440B2C3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4595C7C-246B-F6A6-7CB3-E0449F8C48F8}"/>
              </a:ext>
            </a:extLst>
          </p:cNvPr>
          <p:cNvGrpSpPr/>
          <p:nvPr/>
        </p:nvGrpSpPr>
        <p:grpSpPr>
          <a:xfrm>
            <a:off x="95391" y="3126664"/>
            <a:ext cx="2203159" cy="461665"/>
            <a:chOff x="824402" y="4612409"/>
            <a:chExt cx="2203159" cy="46166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1602355-A8F2-A850-1B11-5C3424A7A4D1}"/>
                </a:ext>
              </a:extLst>
            </p:cNvPr>
            <p:cNvSpPr txBox="1"/>
            <p:nvPr/>
          </p:nvSpPr>
          <p:spPr>
            <a:xfrm>
              <a:off x="824402" y="4612409"/>
              <a:ext cx="1425262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List of HPC modules</a:t>
              </a:r>
            </a:p>
            <a:p>
              <a:pPr algn="ctr"/>
              <a:r>
                <a:rPr lang="en-US" sz="1200" dirty="0"/>
                <a:t>(LMOD </a:t>
              </a:r>
              <a:r>
                <a:rPr lang="en-US" sz="1200" dirty="0" err="1"/>
                <a:t>Extention</a:t>
              </a:r>
              <a:r>
                <a:rPr lang="en-US" sz="1200" dirty="0"/>
                <a:t>)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50B7DC9-C8C7-4D2E-176B-4D85A574CEC1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2249664" y="4647428"/>
              <a:ext cx="777897" cy="195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E3F0A06-3466-2855-EB28-FBEA2F71F4DA}"/>
              </a:ext>
            </a:extLst>
          </p:cNvPr>
          <p:cNvGrpSpPr/>
          <p:nvPr/>
        </p:nvGrpSpPr>
        <p:grpSpPr>
          <a:xfrm>
            <a:off x="371852" y="1442718"/>
            <a:ext cx="2189443" cy="465685"/>
            <a:chOff x="929335" y="4612409"/>
            <a:chExt cx="2189443" cy="46568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1A7C46-37FF-ABD5-054B-DCEAED9099DA}"/>
                </a:ext>
              </a:extLst>
            </p:cNvPr>
            <p:cNvSpPr txBox="1"/>
            <p:nvPr/>
          </p:nvSpPr>
          <p:spPr>
            <a:xfrm>
              <a:off x="929335" y="4612409"/>
              <a:ext cx="1215396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Loaded modules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A28E32C-29EF-41BB-DDEF-CFD8CCFCC81A}"/>
                </a:ext>
              </a:extLst>
            </p:cNvPr>
            <p:cNvCxnSpPr>
              <a:cxnSpLocks/>
              <a:endCxn id="12" idx="3"/>
            </p:cNvCxnSpPr>
            <p:nvPr/>
          </p:nvCxnSpPr>
          <p:spPr>
            <a:xfrm flipH="1" flipV="1">
              <a:off x="2144731" y="4750909"/>
              <a:ext cx="974047" cy="3271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E23AFB4-8A10-8AC2-27DF-A27B2FA41E04}"/>
              </a:ext>
            </a:extLst>
          </p:cNvPr>
          <p:cNvGrpSpPr/>
          <p:nvPr/>
        </p:nvGrpSpPr>
        <p:grpSpPr>
          <a:xfrm>
            <a:off x="421622" y="4345479"/>
            <a:ext cx="2145308" cy="292922"/>
            <a:chOff x="853993" y="4596486"/>
            <a:chExt cx="2145308" cy="29292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2EF96D0-91B7-47F4-44E8-9FF194B4FB2E}"/>
                </a:ext>
              </a:extLst>
            </p:cNvPr>
            <p:cNvSpPr txBox="1"/>
            <p:nvPr/>
          </p:nvSpPr>
          <p:spPr>
            <a:xfrm>
              <a:off x="853993" y="4612409"/>
              <a:ext cx="1366080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Unloaded modules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927B2D9-2FE5-0D53-B35F-6F719AC849E0}"/>
                </a:ext>
              </a:extLst>
            </p:cNvPr>
            <p:cNvCxnSpPr>
              <a:cxnSpLocks/>
              <a:endCxn id="16" idx="3"/>
            </p:cNvCxnSpPr>
            <p:nvPr/>
          </p:nvCxnSpPr>
          <p:spPr>
            <a:xfrm flipH="1">
              <a:off x="2220073" y="4596486"/>
              <a:ext cx="779228" cy="1544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4060CD8D-F7FB-1B45-80C1-AFBB9A38C853}"/>
              </a:ext>
            </a:extLst>
          </p:cNvPr>
          <p:cNvSpPr txBox="1"/>
          <p:nvPr/>
        </p:nvSpPr>
        <p:spPr>
          <a:xfrm>
            <a:off x="9595692" y="1585237"/>
            <a:ext cx="2335255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A saved list of modules</a:t>
            </a:r>
          </a:p>
          <a:p>
            <a:pPr algn="ctr"/>
            <a:r>
              <a:rPr lang="en-US" dirty="0"/>
              <a:t>is called a “collection”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B1B5AE5-CE80-DE3C-13D0-885C51D21F15}"/>
              </a:ext>
            </a:extLst>
          </p:cNvPr>
          <p:cNvGrpSpPr/>
          <p:nvPr/>
        </p:nvGrpSpPr>
        <p:grpSpPr>
          <a:xfrm>
            <a:off x="3219113" y="2016087"/>
            <a:ext cx="1598516" cy="933062"/>
            <a:chOff x="737777" y="4141012"/>
            <a:chExt cx="1598516" cy="93306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D95EE2-21E1-F87D-E3DE-45C469CE0159}"/>
                </a:ext>
              </a:extLst>
            </p:cNvPr>
            <p:cNvSpPr txBox="1"/>
            <p:nvPr/>
          </p:nvSpPr>
          <p:spPr>
            <a:xfrm>
              <a:off x="737777" y="4612409"/>
              <a:ext cx="1598516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Create a collection</a:t>
              </a:r>
            </a:p>
            <a:p>
              <a:pPr algn="ctr"/>
              <a:r>
                <a:rPr lang="en-US" sz="1200" dirty="0"/>
                <a:t>out of loaded modules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619AF3B-FFEA-3696-84D5-A57F32E0A150}"/>
                </a:ext>
              </a:extLst>
            </p:cNvPr>
            <p:cNvCxnSpPr>
              <a:cxnSpLocks/>
              <a:endCxn id="24" idx="0"/>
            </p:cNvCxnSpPr>
            <p:nvPr/>
          </p:nvCxnSpPr>
          <p:spPr>
            <a:xfrm>
              <a:off x="1429652" y="4141012"/>
              <a:ext cx="107383" cy="47139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E399310-13DB-E15F-1D58-6E524E7CFC7B}"/>
              </a:ext>
            </a:extLst>
          </p:cNvPr>
          <p:cNvGrpSpPr/>
          <p:nvPr/>
        </p:nvGrpSpPr>
        <p:grpSpPr>
          <a:xfrm>
            <a:off x="4450814" y="867564"/>
            <a:ext cx="1686599" cy="961236"/>
            <a:chOff x="572172" y="4612409"/>
            <a:chExt cx="1686599" cy="96123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433EAF1-06E0-F6E1-B1CC-1D98D0E5148B}"/>
                </a:ext>
              </a:extLst>
            </p:cNvPr>
            <p:cNvSpPr txBox="1"/>
            <p:nvPr/>
          </p:nvSpPr>
          <p:spPr>
            <a:xfrm>
              <a:off x="815299" y="4612409"/>
              <a:ext cx="1443472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Restore a previously</a:t>
              </a:r>
            </a:p>
            <a:p>
              <a:pPr algn="ctr"/>
              <a:r>
                <a:rPr lang="en-US" sz="1200" dirty="0"/>
                <a:t>saved collection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8B71C5C-1179-2BD2-38D3-73F13E4376CF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 flipV="1">
              <a:off x="572172" y="5074074"/>
              <a:ext cx="964863" cy="49957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64CEF28-C57E-487B-E3A2-4FCD249630B3}"/>
              </a:ext>
            </a:extLst>
          </p:cNvPr>
          <p:cNvGrpSpPr/>
          <p:nvPr/>
        </p:nvGrpSpPr>
        <p:grpSpPr>
          <a:xfrm>
            <a:off x="6096000" y="3159557"/>
            <a:ext cx="5719269" cy="2585323"/>
            <a:chOff x="6096000" y="3159557"/>
            <a:chExt cx="5719269" cy="2585323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B22F714-DE34-C74E-A35C-5678F6B78F66}"/>
                </a:ext>
              </a:extLst>
            </p:cNvPr>
            <p:cNvSpPr txBox="1"/>
            <p:nvPr/>
          </p:nvSpPr>
          <p:spPr>
            <a:xfrm>
              <a:off x="9711368" y="3159557"/>
              <a:ext cx="2103901" cy="2585323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Using JupyterLab interface</a:t>
              </a:r>
            </a:p>
            <a:p>
              <a:pPr algn="ctr"/>
              <a:r>
                <a:rPr lang="en-US" dirty="0"/>
                <a:t>For creating collections could be time consuming.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We will use the Terminal to build a collection later.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E1402DB-13B1-BE13-F672-395B725666E8}"/>
                </a:ext>
              </a:extLst>
            </p:cNvPr>
            <p:cNvCxnSpPr>
              <a:stCxn id="33" idx="1"/>
            </p:cNvCxnSpPr>
            <p:nvPr/>
          </p:nvCxnSpPr>
          <p:spPr>
            <a:xfrm flipH="1">
              <a:off x="6096000" y="4452219"/>
              <a:ext cx="3615368" cy="4723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1750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screenshot of a computer&#10;&#10;Description automatically generated">
            <a:extLst>
              <a:ext uri="{FF2B5EF4-FFF2-40B4-BE49-F238E27FC236}">
                <a16:creationId xmlns:a16="http://schemas.microsoft.com/office/drawing/2014/main" id="{55066539-F3FD-08FE-3333-09FC1C8B1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473" y="1413439"/>
            <a:ext cx="7772400" cy="530359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CD91AB-E101-2CEB-16CD-9930192C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191C073-4BEB-462F-84D4-152630056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861B92C-3B79-8033-1B03-B70A7D4379FC}"/>
              </a:ext>
            </a:extLst>
          </p:cNvPr>
          <p:cNvGrpSpPr/>
          <p:nvPr/>
        </p:nvGrpSpPr>
        <p:grpSpPr>
          <a:xfrm>
            <a:off x="3190835" y="1603585"/>
            <a:ext cx="1986660" cy="465685"/>
            <a:chOff x="1132118" y="4612409"/>
            <a:chExt cx="1986660" cy="46568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D4DC369-790B-E515-A4B7-93EA8E338184}"/>
                </a:ext>
              </a:extLst>
            </p:cNvPr>
            <p:cNvSpPr txBox="1"/>
            <p:nvPr/>
          </p:nvSpPr>
          <p:spPr>
            <a:xfrm>
              <a:off x="1132118" y="4612409"/>
              <a:ext cx="809837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username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62D8322-A3EC-10D6-ECA2-933BAFC04427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 flipV="1">
              <a:off x="1941955" y="4750909"/>
              <a:ext cx="1176823" cy="3271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C3274B-B20C-E479-5A31-F3C636B797E3}"/>
              </a:ext>
            </a:extLst>
          </p:cNvPr>
          <p:cNvGrpSpPr/>
          <p:nvPr/>
        </p:nvGrpSpPr>
        <p:grpSpPr>
          <a:xfrm>
            <a:off x="3282477" y="1291874"/>
            <a:ext cx="2400642" cy="744246"/>
            <a:chOff x="687287" y="4612409"/>
            <a:chExt cx="2400642" cy="74424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1648BA-FDE5-985F-E90F-1FE0ED6E4835}"/>
                </a:ext>
              </a:extLst>
            </p:cNvPr>
            <p:cNvSpPr txBox="1"/>
            <p:nvPr/>
          </p:nvSpPr>
          <p:spPr>
            <a:xfrm>
              <a:off x="687287" y="4612409"/>
              <a:ext cx="1699504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(usually) the node name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282D247-3F9D-EE13-7083-786485B5CDBE}"/>
                </a:ext>
              </a:extLst>
            </p:cNvPr>
            <p:cNvCxnSpPr>
              <a:cxnSpLocks/>
              <a:endCxn id="12" idx="3"/>
            </p:cNvCxnSpPr>
            <p:nvPr/>
          </p:nvCxnSpPr>
          <p:spPr>
            <a:xfrm flipH="1" flipV="1">
              <a:off x="2386791" y="4750909"/>
              <a:ext cx="701138" cy="6057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577805-1738-1CAB-D89A-A80CC121A3BC}"/>
              </a:ext>
            </a:extLst>
          </p:cNvPr>
          <p:cNvGrpSpPr/>
          <p:nvPr/>
        </p:nvGrpSpPr>
        <p:grpSpPr>
          <a:xfrm>
            <a:off x="5789176" y="1216938"/>
            <a:ext cx="1792863" cy="819182"/>
            <a:chOff x="905982" y="4804246"/>
            <a:chExt cx="1792863" cy="81918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F238DB-4FDA-CA35-3E95-5CD77925056A}"/>
                </a:ext>
              </a:extLst>
            </p:cNvPr>
            <p:cNvSpPr txBox="1"/>
            <p:nvPr/>
          </p:nvSpPr>
          <p:spPr>
            <a:xfrm>
              <a:off x="905982" y="4804246"/>
              <a:ext cx="1792863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Current working directory</a:t>
              </a:r>
            </a:p>
            <a:p>
              <a:pPr algn="ctr"/>
              <a:r>
                <a:rPr lang="en-US" sz="12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tilda</a:t>
              </a:r>
              <a:r>
                <a:rPr lang="en-US" sz="1200" dirty="0"/>
                <a:t> means home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6957703-ADA0-8F69-3741-C1F616EA503C}"/>
                </a:ext>
              </a:extLst>
            </p:cNvPr>
            <p:cNvCxnSpPr>
              <a:cxnSpLocks/>
              <a:endCxn id="16" idx="2"/>
            </p:cNvCxnSpPr>
            <p:nvPr/>
          </p:nvCxnSpPr>
          <p:spPr>
            <a:xfrm flipV="1">
              <a:off x="1202281" y="5265911"/>
              <a:ext cx="600133" cy="3575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88DC538-657A-86CB-7E95-33902DC5F2EC}"/>
              </a:ext>
            </a:extLst>
          </p:cNvPr>
          <p:cNvSpPr txBox="1"/>
          <p:nvPr/>
        </p:nvSpPr>
        <p:spPr>
          <a:xfrm>
            <a:off x="0" y="2805155"/>
            <a:ext cx="2494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All instructions are available on this presentation's repository:</a:t>
            </a:r>
          </a:p>
          <a:p>
            <a:pPr algn="ctr"/>
            <a:endParaRPr lang="en-US" sz="1500" dirty="0"/>
          </a:p>
          <a:p>
            <a:pPr algn="ctr"/>
            <a:r>
              <a:rPr lang="en-US" sz="1200" dirty="0">
                <a:hlinkClick r:id="rId3"/>
              </a:rPr>
              <a:t>https://github.com/CH-Earth/community-modelling-workflow-training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412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7223741-E5EC-4CB2-25BD-E9728D1FF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861" y="1357651"/>
            <a:ext cx="7772400" cy="51030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CD91AB-E101-2CEB-16CD-9930192C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191C073-4BEB-462F-84D4-152630056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861B92C-3B79-8033-1B03-B70A7D4379FC}"/>
              </a:ext>
            </a:extLst>
          </p:cNvPr>
          <p:cNvGrpSpPr/>
          <p:nvPr/>
        </p:nvGrpSpPr>
        <p:grpSpPr>
          <a:xfrm>
            <a:off x="3190835" y="1603585"/>
            <a:ext cx="2168565" cy="295293"/>
            <a:chOff x="1132118" y="4612409"/>
            <a:chExt cx="2168565" cy="29529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D4DC369-790B-E515-A4B7-93EA8E338184}"/>
                </a:ext>
              </a:extLst>
            </p:cNvPr>
            <p:cNvSpPr txBox="1"/>
            <p:nvPr/>
          </p:nvSpPr>
          <p:spPr>
            <a:xfrm>
              <a:off x="1132118" y="4612409"/>
              <a:ext cx="809837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username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62D8322-A3EC-10D6-ECA2-933BAFC04427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 flipV="1">
              <a:off x="1941955" y="4750909"/>
              <a:ext cx="1358728" cy="1567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C3274B-B20C-E479-5A31-F3C636B797E3}"/>
              </a:ext>
            </a:extLst>
          </p:cNvPr>
          <p:cNvGrpSpPr/>
          <p:nvPr/>
        </p:nvGrpSpPr>
        <p:grpSpPr>
          <a:xfrm>
            <a:off x="3324955" y="1291874"/>
            <a:ext cx="2820606" cy="630133"/>
            <a:chOff x="729765" y="4612409"/>
            <a:chExt cx="2820606" cy="63013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1648BA-FDE5-985F-E90F-1FE0ED6E4835}"/>
                </a:ext>
              </a:extLst>
            </p:cNvPr>
            <p:cNvSpPr txBox="1"/>
            <p:nvPr/>
          </p:nvSpPr>
          <p:spPr>
            <a:xfrm>
              <a:off x="729765" y="4612409"/>
              <a:ext cx="1614546" cy="27699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Computing node name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282D247-3F9D-EE13-7083-786485B5CDBE}"/>
                </a:ext>
              </a:extLst>
            </p:cNvPr>
            <p:cNvCxnSpPr>
              <a:cxnSpLocks/>
              <a:endCxn id="12" idx="3"/>
            </p:cNvCxnSpPr>
            <p:nvPr/>
          </p:nvCxnSpPr>
          <p:spPr>
            <a:xfrm flipH="1" flipV="1">
              <a:off x="2344311" y="4750909"/>
              <a:ext cx="1206060" cy="4916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577805-1738-1CAB-D89A-A80CC121A3BC}"/>
              </a:ext>
            </a:extLst>
          </p:cNvPr>
          <p:cNvGrpSpPr/>
          <p:nvPr/>
        </p:nvGrpSpPr>
        <p:grpSpPr>
          <a:xfrm>
            <a:off x="5789176" y="1216938"/>
            <a:ext cx="1792863" cy="681940"/>
            <a:chOff x="905982" y="4804246"/>
            <a:chExt cx="1792863" cy="68194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F238DB-4FDA-CA35-3E95-5CD77925056A}"/>
                </a:ext>
              </a:extLst>
            </p:cNvPr>
            <p:cNvSpPr txBox="1"/>
            <p:nvPr/>
          </p:nvSpPr>
          <p:spPr>
            <a:xfrm>
              <a:off x="905982" y="4804246"/>
              <a:ext cx="1792863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Current working directory</a:t>
              </a:r>
            </a:p>
            <a:p>
              <a:pPr algn="ctr"/>
              <a:r>
                <a:rPr lang="en-US" sz="12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tilda</a:t>
              </a:r>
              <a:r>
                <a:rPr lang="en-US" sz="1200" dirty="0"/>
                <a:t> means home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6957703-ADA0-8F69-3741-C1F616EA503C}"/>
                </a:ext>
              </a:extLst>
            </p:cNvPr>
            <p:cNvCxnSpPr>
              <a:cxnSpLocks/>
              <a:endCxn id="16" idx="2"/>
            </p:cNvCxnSpPr>
            <p:nvPr/>
          </p:nvCxnSpPr>
          <p:spPr>
            <a:xfrm flipV="1">
              <a:off x="1459339" y="5265911"/>
              <a:ext cx="343075" cy="2202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4A223DC-9157-6F06-1799-9DCB16E05E3D}"/>
              </a:ext>
            </a:extLst>
          </p:cNvPr>
          <p:cNvSpPr txBox="1"/>
          <p:nvPr/>
        </p:nvSpPr>
        <p:spPr>
          <a:xfrm>
            <a:off x="0" y="2805155"/>
            <a:ext cx="2494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All instructions are available on this presentation's repository:</a:t>
            </a:r>
          </a:p>
          <a:p>
            <a:pPr algn="ctr"/>
            <a:endParaRPr lang="en-US" sz="1500" dirty="0"/>
          </a:p>
          <a:p>
            <a:pPr algn="ctr"/>
            <a:r>
              <a:rPr lang="en-US" sz="1200" dirty="0">
                <a:hlinkClick r:id="rId4"/>
              </a:rPr>
              <a:t>https://github.com/CH-Earth/community-modelling-workflow-training</a:t>
            </a:r>
            <a:r>
              <a:rPr lang="en-US" sz="1200" dirty="0"/>
              <a:t> 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9B96FDB-6349-39CA-6069-458E31F42423}"/>
              </a:ext>
            </a:extLst>
          </p:cNvPr>
          <p:cNvGrpSpPr/>
          <p:nvPr/>
        </p:nvGrpSpPr>
        <p:grpSpPr>
          <a:xfrm>
            <a:off x="7831668" y="1783700"/>
            <a:ext cx="4420243" cy="261610"/>
            <a:chOff x="7831668" y="1783700"/>
            <a:chExt cx="4420243" cy="261610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21B8552-80FA-1A38-0B2A-2C7FD7989D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31668" y="1914505"/>
              <a:ext cx="2463800" cy="125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6881174-D325-69CF-0A8A-8A13ED6B0A73}"/>
                </a:ext>
              </a:extLst>
            </p:cNvPr>
            <p:cNvSpPr txBox="1"/>
            <p:nvPr/>
          </p:nvSpPr>
          <p:spPr>
            <a:xfrm>
              <a:off x="10135626" y="1783700"/>
              <a:ext cx="2116285" cy="26161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Getting a list of available modules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583AE98-D303-877C-470D-7B2610D0C4AF}"/>
              </a:ext>
            </a:extLst>
          </p:cNvPr>
          <p:cNvGrpSpPr/>
          <p:nvPr/>
        </p:nvGrpSpPr>
        <p:grpSpPr>
          <a:xfrm>
            <a:off x="9042400" y="2133476"/>
            <a:ext cx="3036888" cy="2029621"/>
            <a:chOff x="8911165" y="2947310"/>
            <a:chExt cx="3036888" cy="2029621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AC5F528-9093-03BC-9CAC-628E011F657A}"/>
                </a:ext>
              </a:extLst>
            </p:cNvPr>
            <p:cNvGrpSpPr/>
            <p:nvPr/>
          </p:nvGrpSpPr>
          <p:grpSpPr>
            <a:xfrm>
              <a:off x="9234965" y="3417240"/>
              <a:ext cx="2713088" cy="430887"/>
              <a:chOff x="9224838" y="2347147"/>
              <a:chExt cx="2713088" cy="430887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30E024C-7399-7E7E-6E7E-37C5292F10BB}"/>
                  </a:ext>
                </a:extLst>
              </p:cNvPr>
              <p:cNvSpPr txBox="1"/>
              <p:nvPr/>
            </p:nvSpPr>
            <p:spPr>
              <a:xfrm>
                <a:off x="10443606" y="2347147"/>
                <a:ext cx="1494320" cy="430887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Loading</a:t>
                </a:r>
              </a:p>
              <a:p>
                <a:pPr algn="ctr"/>
                <a:r>
                  <a:rPr lang="en-US" sz="1100" dirty="0"/>
                  <a:t>every module we need</a:t>
                </a:r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A431B76E-23F3-C38E-130E-62D2CE266C1F}"/>
                  </a:ext>
                </a:extLst>
              </p:cNvPr>
              <p:cNvCxnSpPr>
                <a:cxnSpLocks/>
                <a:stCxn id="41" idx="1"/>
              </p:cNvCxnSpPr>
              <p:nvPr/>
            </p:nvCxnSpPr>
            <p:spPr>
              <a:xfrm flipH="1">
                <a:off x="9224838" y="2562591"/>
                <a:ext cx="1218768" cy="8463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Right Brace 43">
              <a:extLst>
                <a:ext uri="{FF2B5EF4-FFF2-40B4-BE49-F238E27FC236}">
                  <a16:creationId xmlns:a16="http://schemas.microsoft.com/office/drawing/2014/main" id="{1DBEDB79-A295-43E3-4FE1-851CF775BE88}"/>
                </a:ext>
              </a:extLst>
            </p:cNvPr>
            <p:cNvSpPr/>
            <p:nvPr/>
          </p:nvSpPr>
          <p:spPr>
            <a:xfrm>
              <a:off x="8911165" y="2947310"/>
              <a:ext cx="152403" cy="2029621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406C890-8038-688D-D21E-A1D29450FD14}"/>
              </a:ext>
            </a:extLst>
          </p:cNvPr>
          <p:cNvGrpSpPr/>
          <p:nvPr/>
        </p:nvGrpSpPr>
        <p:grpSpPr>
          <a:xfrm>
            <a:off x="7061200" y="4163097"/>
            <a:ext cx="4341624" cy="597076"/>
            <a:chOff x="7606274" y="2121692"/>
            <a:chExt cx="4341624" cy="59707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A1498D7-9310-242C-EAE9-C53BD93CF717}"/>
                </a:ext>
              </a:extLst>
            </p:cNvPr>
            <p:cNvSpPr txBox="1"/>
            <p:nvPr/>
          </p:nvSpPr>
          <p:spPr>
            <a:xfrm>
              <a:off x="10246791" y="2287881"/>
              <a:ext cx="1701107" cy="430887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Double checking whatever</a:t>
              </a:r>
            </a:p>
            <a:p>
              <a:pPr algn="ctr"/>
              <a:r>
                <a:rPr lang="en-US" sz="1100" dirty="0"/>
                <a:t>I have loaded</a:t>
              </a: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CCE7D8B6-C065-4803-1463-6326944DCF6D}"/>
                </a:ext>
              </a:extLst>
            </p:cNvPr>
            <p:cNvCxnSpPr>
              <a:cxnSpLocks/>
              <a:stCxn id="46" idx="1"/>
            </p:cNvCxnSpPr>
            <p:nvPr/>
          </p:nvCxnSpPr>
          <p:spPr>
            <a:xfrm flipH="1" flipV="1">
              <a:off x="7606274" y="2121692"/>
              <a:ext cx="2640517" cy="3816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D0365E9-DDDF-8DAD-FAC5-1210C78232C9}"/>
              </a:ext>
            </a:extLst>
          </p:cNvPr>
          <p:cNvGrpSpPr/>
          <p:nvPr/>
        </p:nvGrpSpPr>
        <p:grpSpPr>
          <a:xfrm>
            <a:off x="513671" y="1686867"/>
            <a:ext cx="1980872" cy="1730373"/>
            <a:chOff x="10456434" y="2347147"/>
            <a:chExt cx="1980872" cy="1730373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6024CFE-1B25-2B07-FFB1-F46127BE34BE}"/>
                </a:ext>
              </a:extLst>
            </p:cNvPr>
            <p:cNvSpPr txBox="1"/>
            <p:nvPr/>
          </p:nvSpPr>
          <p:spPr>
            <a:xfrm>
              <a:off x="10456434" y="2347147"/>
              <a:ext cx="1468672" cy="430887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Exactly similar to what</a:t>
              </a:r>
            </a:p>
            <a:p>
              <a:pPr algn="ctr"/>
              <a:r>
                <a:rPr lang="en-US" sz="1100" dirty="0"/>
                <a:t>we can do in this tab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B1A96263-D066-6E8E-9B90-47386F583340}"/>
                </a:ext>
              </a:extLst>
            </p:cNvPr>
            <p:cNvCxnSpPr>
              <a:cxnSpLocks/>
            </p:cNvCxnSpPr>
            <p:nvPr/>
          </p:nvCxnSpPr>
          <p:spPr>
            <a:xfrm>
              <a:off x="11937095" y="2559158"/>
              <a:ext cx="500211" cy="15183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7962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8F99C-1F36-4F9F-E13B-E80F2992D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5EA2E5-6FBF-6CB7-DF02-A8DCB3D0F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528" y="1291874"/>
            <a:ext cx="7772400" cy="51030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3D9397-34F6-01A3-636C-095DE7EF6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F8E47D3-D968-1901-B405-5D222466C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3C7BD8-E751-A81D-6E89-B9D2C1BEE893}"/>
              </a:ext>
            </a:extLst>
          </p:cNvPr>
          <p:cNvSpPr txBox="1"/>
          <p:nvPr/>
        </p:nvSpPr>
        <p:spPr>
          <a:xfrm>
            <a:off x="0" y="2805155"/>
            <a:ext cx="2494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All instructions are available on this presentation's repository:</a:t>
            </a:r>
          </a:p>
          <a:p>
            <a:pPr algn="ctr"/>
            <a:endParaRPr lang="en-US" sz="1500" dirty="0"/>
          </a:p>
          <a:p>
            <a:pPr algn="ctr"/>
            <a:r>
              <a:rPr lang="en-US" sz="1200" dirty="0">
                <a:hlinkClick r:id="rId4"/>
              </a:rPr>
              <a:t>https://github.com/CH-Earth/community-modelling-workflow-training</a:t>
            </a:r>
            <a:r>
              <a:rPr lang="en-US" sz="1200" dirty="0"/>
              <a:t> 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9BA59DD-F4C2-85B9-A455-1C0A4F38F2CC}"/>
              </a:ext>
            </a:extLst>
          </p:cNvPr>
          <p:cNvGrpSpPr/>
          <p:nvPr/>
        </p:nvGrpSpPr>
        <p:grpSpPr>
          <a:xfrm>
            <a:off x="8077200" y="1783700"/>
            <a:ext cx="3765147" cy="430887"/>
            <a:chOff x="8077200" y="1783700"/>
            <a:chExt cx="3765147" cy="430887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DA43AE1-D593-B149-E6B2-4021C561D5D6}"/>
                </a:ext>
              </a:extLst>
            </p:cNvPr>
            <p:cNvCxnSpPr>
              <a:cxnSpLocks/>
              <a:stCxn id="33" idx="1"/>
            </p:cNvCxnSpPr>
            <p:nvPr/>
          </p:nvCxnSpPr>
          <p:spPr>
            <a:xfrm flipH="1" flipV="1">
              <a:off x="8077200" y="1898878"/>
              <a:ext cx="2467997" cy="1002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7C14F57-6E32-8666-8925-00E2F17F6312}"/>
                </a:ext>
              </a:extLst>
            </p:cNvPr>
            <p:cNvSpPr txBox="1"/>
            <p:nvPr/>
          </p:nvSpPr>
          <p:spPr>
            <a:xfrm>
              <a:off x="10545197" y="1783700"/>
              <a:ext cx="1297150" cy="430887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Saving the modules</a:t>
              </a:r>
            </a:p>
            <a:p>
              <a:pPr algn="ctr"/>
              <a:r>
                <a:rPr lang="en-US" sz="1100" dirty="0"/>
                <a:t>as a “collection”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38ED078-69E9-35BF-3E75-7242C830818C}"/>
              </a:ext>
            </a:extLst>
          </p:cNvPr>
          <p:cNvGrpSpPr/>
          <p:nvPr/>
        </p:nvGrpSpPr>
        <p:grpSpPr>
          <a:xfrm>
            <a:off x="513671" y="1686867"/>
            <a:ext cx="1980872" cy="1730373"/>
            <a:chOff x="10456434" y="2347147"/>
            <a:chExt cx="1980872" cy="1730373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618A183-18AF-554E-3C16-5C295F4A5D4E}"/>
                </a:ext>
              </a:extLst>
            </p:cNvPr>
            <p:cNvSpPr txBox="1"/>
            <p:nvPr/>
          </p:nvSpPr>
          <p:spPr>
            <a:xfrm>
              <a:off x="10456434" y="2347147"/>
              <a:ext cx="1468672" cy="430887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Exactly similar to what</a:t>
              </a:r>
            </a:p>
            <a:p>
              <a:pPr algn="ctr"/>
              <a:r>
                <a:rPr lang="en-US" sz="1100" dirty="0"/>
                <a:t>we can do in this tab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483BC313-54F4-0884-29FA-3A608F9D0747}"/>
                </a:ext>
              </a:extLst>
            </p:cNvPr>
            <p:cNvCxnSpPr>
              <a:cxnSpLocks/>
            </p:cNvCxnSpPr>
            <p:nvPr/>
          </p:nvCxnSpPr>
          <p:spPr>
            <a:xfrm>
              <a:off x="11937095" y="2559158"/>
              <a:ext cx="500211" cy="15183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4995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C7D23B-900D-96F3-4E8E-669DCD8C4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245" y="1553611"/>
            <a:ext cx="7772400" cy="5122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F74E1-68BC-1070-FE73-00814156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62B1310-466D-BE1F-1D65-18B5FFE9F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0AF2DB-52ED-E4FB-F935-377496B2B85A}"/>
              </a:ext>
            </a:extLst>
          </p:cNvPr>
          <p:cNvSpPr txBox="1"/>
          <p:nvPr/>
        </p:nvSpPr>
        <p:spPr>
          <a:xfrm>
            <a:off x="821267" y="1032930"/>
            <a:ext cx="99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Refresh                   the JupyterLab session webpage, and see if you can find the collection you just saved: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3424FA-0820-F2E7-24EB-398F4F1C54AD}"/>
              </a:ext>
            </a:extLst>
          </p:cNvPr>
          <p:cNvGrpSpPr/>
          <p:nvPr/>
        </p:nvGrpSpPr>
        <p:grpSpPr>
          <a:xfrm>
            <a:off x="476807" y="1686867"/>
            <a:ext cx="3324726" cy="430887"/>
            <a:chOff x="10419570" y="2347147"/>
            <a:chExt cx="3324726" cy="43088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A094E64-F9D7-6831-D632-905414236520}"/>
                </a:ext>
              </a:extLst>
            </p:cNvPr>
            <p:cNvSpPr txBox="1"/>
            <p:nvPr/>
          </p:nvSpPr>
          <p:spPr>
            <a:xfrm>
              <a:off x="10419570" y="2347147"/>
              <a:ext cx="1542410" cy="430887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Check out what module</a:t>
              </a:r>
            </a:p>
            <a:p>
              <a:pPr algn="ctr"/>
              <a:r>
                <a:rPr lang="en-US" sz="1100" dirty="0"/>
                <a:t>collections you have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706919E-05D6-73E4-39CA-1173F5C2F6FD}"/>
                </a:ext>
              </a:extLst>
            </p:cNvPr>
            <p:cNvCxnSpPr>
              <a:cxnSpLocks/>
            </p:cNvCxnSpPr>
            <p:nvPr/>
          </p:nvCxnSpPr>
          <p:spPr>
            <a:xfrm>
              <a:off x="11937095" y="2559158"/>
              <a:ext cx="1807201" cy="2188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03D1FB-B97F-DF15-CCEF-1698EB630313}"/>
              </a:ext>
            </a:extLst>
          </p:cNvPr>
          <p:cNvGrpSpPr/>
          <p:nvPr/>
        </p:nvGrpSpPr>
        <p:grpSpPr>
          <a:xfrm>
            <a:off x="5319058" y="2912010"/>
            <a:ext cx="2082600" cy="1112425"/>
            <a:chOff x="13744296" y="1665609"/>
            <a:chExt cx="2082600" cy="111242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B3EF62-8BFC-122A-9D17-0FF1D81C7D74}"/>
                </a:ext>
              </a:extLst>
            </p:cNvPr>
            <p:cNvSpPr txBox="1"/>
            <p:nvPr/>
          </p:nvSpPr>
          <p:spPr>
            <a:xfrm>
              <a:off x="14231587" y="1665609"/>
              <a:ext cx="1595309" cy="430887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Restore the “</a:t>
              </a:r>
              <a:r>
                <a:rPr lang="en-US" sz="11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scimods</a:t>
              </a:r>
              <a:r>
                <a:rPr lang="en-US" sz="1100" dirty="0"/>
                <a:t>”</a:t>
              </a:r>
            </a:p>
            <a:p>
              <a:pPr algn="ctr"/>
              <a:r>
                <a:rPr lang="en-US" sz="1100" dirty="0"/>
                <a:t>(science modules)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ABFF8DD-A89E-8D15-1729-FA244B8F6340}"/>
                </a:ext>
              </a:extLst>
            </p:cNvPr>
            <p:cNvCxnSpPr>
              <a:cxnSpLocks/>
              <a:stCxn id="16" idx="2"/>
            </p:cNvCxnSpPr>
            <p:nvPr/>
          </p:nvCxnSpPr>
          <p:spPr>
            <a:xfrm flipH="1">
              <a:off x="13744296" y="2096496"/>
              <a:ext cx="1284946" cy="6815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0BA736B-05F3-6F33-6801-E421B9A1183B}"/>
              </a:ext>
            </a:extLst>
          </p:cNvPr>
          <p:cNvGrpSpPr/>
          <p:nvPr/>
        </p:nvGrpSpPr>
        <p:grpSpPr>
          <a:xfrm>
            <a:off x="280591" y="2302933"/>
            <a:ext cx="1649810" cy="4241633"/>
            <a:chOff x="280591" y="2302933"/>
            <a:chExt cx="1649810" cy="424163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E0D203-7F7F-8FFC-676E-474A7C347DA8}"/>
                </a:ext>
              </a:extLst>
            </p:cNvPr>
            <p:cNvSpPr txBox="1"/>
            <p:nvPr/>
          </p:nvSpPr>
          <p:spPr>
            <a:xfrm>
              <a:off x="280591" y="4047437"/>
              <a:ext cx="1492716" cy="769441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Wait for a few seconds</a:t>
              </a:r>
            </a:p>
            <a:p>
              <a:pPr algn="ctr"/>
              <a:r>
                <a:rPr lang="en-US" sz="1100" dirty="0"/>
                <a:t>so Jupyter loads all</a:t>
              </a:r>
            </a:p>
            <a:p>
              <a:pPr algn="ctr"/>
              <a:r>
                <a:rPr lang="en-US" sz="1100" dirty="0"/>
                <a:t>modules saved in</a:t>
              </a:r>
            </a:p>
            <a:p>
              <a:pPr algn="ctr"/>
              <a:r>
                <a:rPr lang="en-US" sz="1100" dirty="0"/>
                <a:t>“</a:t>
              </a:r>
              <a:r>
                <a:rPr lang="en-US" sz="11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scimods</a:t>
              </a:r>
              <a:r>
                <a:rPr lang="en-US" sz="1100" dirty="0"/>
                <a:t>” collection</a:t>
              </a:r>
            </a:p>
          </p:txBody>
        </p:sp>
        <p:sp>
          <p:nvSpPr>
            <p:cNvPr id="24" name="Left Brace 23">
              <a:extLst>
                <a:ext uri="{FF2B5EF4-FFF2-40B4-BE49-F238E27FC236}">
                  <a16:creationId xmlns:a16="http://schemas.microsoft.com/office/drawing/2014/main" id="{8C9AEB01-DD14-6A78-231B-C1B1F3E730CB}"/>
                </a:ext>
              </a:extLst>
            </p:cNvPr>
            <p:cNvSpPr/>
            <p:nvPr/>
          </p:nvSpPr>
          <p:spPr>
            <a:xfrm>
              <a:off x="1798151" y="2302933"/>
              <a:ext cx="132250" cy="4241633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4E2A8B1-8D96-0DED-E487-660570674F98}"/>
              </a:ext>
            </a:extLst>
          </p:cNvPr>
          <p:cNvSpPr txBox="1"/>
          <p:nvPr/>
        </p:nvSpPr>
        <p:spPr>
          <a:xfrm>
            <a:off x="9832305" y="3185662"/>
            <a:ext cx="2116667" cy="147732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This is only a one-time process.</a:t>
            </a:r>
          </a:p>
          <a:p>
            <a:pPr algn="ctr"/>
            <a:r>
              <a:rPr lang="en-US" sz="1500" dirty="0"/>
              <a:t>You can always access all the collections you saved from </a:t>
            </a:r>
            <a:r>
              <a:rPr lang="en-US" sz="1500" dirty="0" err="1"/>
              <a:t>Jupyter’s</a:t>
            </a:r>
            <a:r>
              <a:rPr lang="en-US" sz="1500" dirty="0"/>
              <a:t> module extension tab</a:t>
            </a:r>
          </a:p>
        </p:txBody>
      </p:sp>
      <p:pic>
        <p:nvPicPr>
          <p:cNvPr id="8" name="Graphic 7" descr="Repeat with solid fill">
            <a:extLst>
              <a:ext uri="{FF2B5EF4-FFF2-40B4-BE49-F238E27FC236}">
                <a16:creationId xmlns:a16="http://schemas.microsoft.com/office/drawing/2014/main" id="{B9970765-1B56-B37A-DDB4-027569356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27340" y="80272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76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CCA65-F8EE-B12F-086F-691E4B756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Any questions so far?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81406-D622-2669-FD6D-37FFDC21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04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tree of life with many people standing around it&#10;&#10;Description automatically generated">
            <a:extLst>
              <a:ext uri="{FF2B5EF4-FFF2-40B4-BE49-F238E27FC236}">
                <a16:creationId xmlns:a16="http://schemas.microsoft.com/office/drawing/2014/main" id="{339FEC20-7AAF-32C7-109C-4F6610EF4E9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-762000" y="1077238"/>
            <a:ext cx="13837920" cy="790738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F6A9A9-7889-FEF9-C6F5-51A779996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A10B4F0-4340-EEE8-DC39-840E1C8EA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pic>
        <p:nvPicPr>
          <p:cNvPr id="7" name="Picture 6" descr="A blue and yellow snake logo&#10;&#10;Description automatically generated">
            <a:extLst>
              <a:ext uri="{FF2B5EF4-FFF2-40B4-BE49-F238E27FC236}">
                <a16:creationId xmlns:a16="http://schemas.microsoft.com/office/drawing/2014/main" id="{E27A5C15-BC79-2CED-6170-D60CB43FD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40" y="1277957"/>
            <a:ext cx="1759362" cy="19279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FDE9F2-6AC1-095B-3C17-980CC3CF0DDC}"/>
              </a:ext>
            </a:extLst>
          </p:cNvPr>
          <p:cNvSpPr txBox="1"/>
          <p:nvPr/>
        </p:nvSpPr>
        <p:spPr>
          <a:xfrm>
            <a:off x="2346593" y="1352000"/>
            <a:ext cx="4083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Python Programming Language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46BB04-2D7E-2710-38F3-0631564FCAB0}"/>
              </a:ext>
            </a:extLst>
          </p:cNvPr>
          <p:cNvSpPr txBox="1"/>
          <p:nvPr/>
        </p:nvSpPr>
        <p:spPr>
          <a:xfrm>
            <a:off x="2346593" y="2550092"/>
            <a:ext cx="917230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Community Hydrological Modelling Workflows: much of our workflows are offered in Python package formats</a:t>
            </a:r>
          </a:p>
          <a:p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is Powerful: Python always can offer you a useful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Reproducible Environments: Python’s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Virtual Environments </a:t>
            </a:r>
            <a:r>
              <a:rPr lang="en-US" dirty="0"/>
              <a:t>enables this requirement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Supported on HPCs and Commercial Cloud regardless of your Operating System: it can be used everywhere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Graham is no exception: Python is fully supported on Graham</a:t>
            </a:r>
          </a:p>
        </p:txBody>
      </p:sp>
    </p:spTree>
    <p:extLst>
      <p:ext uri="{BB962C8B-B14F-4D97-AF65-F5344CB8AC3E}">
        <p14:creationId xmlns:p14="http://schemas.microsoft.com/office/powerpoint/2010/main" val="335301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3896D-A24F-8FC9-5AEE-ECD735A57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747DC-4B56-7BDF-A349-35DD78560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537526"/>
            <a:ext cx="10515600" cy="116909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Before setting up the Python Environment, we</a:t>
            </a:r>
          </a:p>
          <a:p>
            <a:pPr marL="0" indent="0" algn="ctr">
              <a:buNone/>
            </a:pPr>
            <a:r>
              <a:rPr lang="en-US" dirty="0"/>
              <a:t>need to download the training session’s GitHub repository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3D09EA-688D-967D-EA8B-BCED16837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71284D-0B87-236D-BCAC-37AAE24AF561}"/>
              </a:ext>
            </a:extLst>
          </p:cNvPr>
          <p:cNvSpPr txBox="1"/>
          <p:nvPr/>
        </p:nvSpPr>
        <p:spPr>
          <a:xfrm>
            <a:off x="2159000" y="3413384"/>
            <a:ext cx="787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Please note that Binder users, need to run the following command on </a:t>
            </a:r>
            <a:r>
              <a:rPr lang="en-US" dirty="0" err="1"/>
              <a:t>MyBinder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Session due to a bug reported in JupyterLab: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latin typeface="Monaco" pitchFamily="2" charset="77"/>
              </a:rPr>
              <a:t>bash --</a:t>
            </a:r>
            <a:r>
              <a:rPr lang="en-US" dirty="0" err="1">
                <a:latin typeface="Monaco" pitchFamily="2" charset="77"/>
              </a:rPr>
              <a:t>norc</a:t>
            </a:r>
            <a:r>
              <a:rPr lang="en-US" dirty="0">
                <a:latin typeface="Monaco" pitchFamily="2" charset="77"/>
              </a:rPr>
              <a:t> --</a:t>
            </a:r>
            <a:r>
              <a:rPr lang="en-US" dirty="0" err="1">
                <a:latin typeface="Monaco" pitchFamily="2" charset="77"/>
              </a:rPr>
              <a:t>noprofile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033D3A-66E7-02F0-0066-4FD27BF6C300}"/>
              </a:ext>
            </a:extLst>
          </p:cNvPr>
          <p:cNvSpPr txBox="1"/>
          <p:nvPr/>
        </p:nvSpPr>
        <p:spPr>
          <a:xfrm>
            <a:off x="3048000" y="5161675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See the following webpages for ongoing discussions:</a:t>
            </a:r>
          </a:p>
          <a:p>
            <a:pPr algn="ctr"/>
            <a:r>
              <a:rPr lang="en-US" dirty="0">
                <a:hlinkClick r:id="rId2"/>
              </a:rPr>
              <a:t>https://github.com/jupyterhub/mybinder.org-deploy/issues/3210#event-16270107011</a:t>
            </a:r>
            <a:endParaRPr lang="en-US" dirty="0"/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>
                <a:hlinkClick r:id="rId3"/>
              </a:rPr>
              <a:t>https://github.com/jupyterhub/repo2docker/issues/1405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501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208E8AA-CACD-36C5-57A7-D6150A68B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990" y="1311333"/>
            <a:ext cx="7772400" cy="5122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25E43-58FB-EB39-A37A-FE14DC73E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61F5C38-8B8A-9712-65D4-8B73E390F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8D3F615-FE27-72AB-FEE9-76E4A968F52E}"/>
              </a:ext>
            </a:extLst>
          </p:cNvPr>
          <p:cNvGrpSpPr/>
          <p:nvPr/>
        </p:nvGrpSpPr>
        <p:grpSpPr>
          <a:xfrm>
            <a:off x="8107190" y="871315"/>
            <a:ext cx="3640130" cy="1033398"/>
            <a:chOff x="6539084" y="3358335"/>
            <a:chExt cx="3640130" cy="1033398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924CBA3-CF13-5772-A448-AC0D6715DE3C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flipH="1">
              <a:off x="6539084" y="3543001"/>
              <a:ext cx="664990" cy="8487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AC96EB3-EA8F-2E74-F53F-36AAD9AA8A02}"/>
                </a:ext>
              </a:extLst>
            </p:cNvPr>
            <p:cNvSpPr txBox="1"/>
            <p:nvPr/>
          </p:nvSpPr>
          <p:spPr>
            <a:xfrm>
              <a:off x="7204074" y="3358335"/>
              <a:ext cx="2975140" cy="369332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“clone”-</a:t>
              </a:r>
              <a:r>
                <a:rPr lang="en-US" dirty="0" err="1"/>
                <a:t>ing</a:t>
              </a:r>
              <a:r>
                <a:rPr lang="en-US" dirty="0"/>
                <a:t> the repository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584D0F0-EE62-14E2-FBFF-D9CF3189F282}"/>
              </a:ext>
            </a:extLst>
          </p:cNvPr>
          <p:cNvSpPr txBox="1"/>
          <p:nvPr/>
        </p:nvSpPr>
        <p:spPr>
          <a:xfrm>
            <a:off x="8772180" y="1504977"/>
            <a:ext cx="2860061" cy="9233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We use this terminal session now to download the relevant GitHub repository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AD35678-0292-E4CD-AE80-253A6879BFEE}"/>
              </a:ext>
            </a:extLst>
          </p:cNvPr>
          <p:cNvSpPr/>
          <p:nvPr/>
        </p:nvSpPr>
        <p:spPr>
          <a:xfrm>
            <a:off x="3299216" y="2880851"/>
            <a:ext cx="4807974" cy="33134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60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532C2-31E7-6752-1DCA-0AE070F51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3CDC7-5F2E-8131-9443-B6D98655C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Community Hydrological Modelling Recipes</a:t>
            </a:r>
          </a:p>
          <a:p>
            <a:endParaRPr lang="en-US" sz="700" dirty="0"/>
          </a:p>
          <a:p>
            <a:r>
              <a:rPr lang="en-US" dirty="0"/>
              <a:t>Computational Resources for the Training Session</a:t>
            </a:r>
          </a:p>
          <a:p>
            <a:endParaRPr lang="en-US" sz="800" dirty="0"/>
          </a:p>
          <a:p>
            <a:r>
              <a:rPr lang="en-US" dirty="0"/>
              <a:t>Setting up ECCC’s National Water Model—MESH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Introduction and Preview of CONFLUENCE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93F70-9669-D332-5E54-ADC5A6286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88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90622-6595-B26B-DDE9-57EBEE8F8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456A48-196D-1797-D144-B2821868D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990" y="1311333"/>
            <a:ext cx="7772400" cy="5122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76FFA-8270-459E-06E1-B45A036C3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40A529E-703E-D104-1D45-6DDF420B4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BDA647-45EC-E9A5-AEDD-936B91E416B9}"/>
              </a:ext>
            </a:extLst>
          </p:cNvPr>
          <p:cNvSpPr/>
          <p:nvPr/>
        </p:nvSpPr>
        <p:spPr>
          <a:xfrm>
            <a:off x="3323303" y="1809135"/>
            <a:ext cx="4876800" cy="4344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61C2FB-95DE-24AF-B4F5-048BF5810B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511" t="30736" r="6553" b="64680"/>
          <a:stretch/>
        </p:blipFill>
        <p:spPr>
          <a:xfrm>
            <a:off x="3323303" y="1839270"/>
            <a:ext cx="4658498" cy="23478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029C6BE-B8DA-4759-7636-5ADDE665D0B6}"/>
              </a:ext>
            </a:extLst>
          </p:cNvPr>
          <p:cNvGrpSpPr/>
          <p:nvPr/>
        </p:nvGrpSpPr>
        <p:grpSpPr>
          <a:xfrm>
            <a:off x="7565768" y="1528749"/>
            <a:ext cx="4305120" cy="646331"/>
            <a:chOff x="5874094" y="3358335"/>
            <a:chExt cx="4305120" cy="646331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79E0EDA-282B-A7BB-03E6-BEC8A7876AF3}"/>
                </a:ext>
              </a:extLst>
            </p:cNvPr>
            <p:cNvCxnSpPr>
              <a:cxnSpLocks/>
              <a:stCxn id="19" idx="1"/>
            </p:cNvCxnSpPr>
            <p:nvPr/>
          </p:nvCxnSpPr>
          <p:spPr>
            <a:xfrm flipH="1">
              <a:off x="5874094" y="3681501"/>
              <a:ext cx="132998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4D0F47D-AA5D-5169-6878-DAA53B47F85C}"/>
                </a:ext>
              </a:extLst>
            </p:cNvPr>
            <p:cNvSpPr txBox="1"/>
            <p:nvPr/>
          </p:nvSpPr>
          <p:spPr>
            <a:xfrm>
              <a:off x="7204074" y="3358335"/>
              <a:ext cx="2975140" cy="646331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Creating an empty</a:t>
              </a:r>
            </a:p>
            <a:p>
              <a:pPr algn="ctr"/>
              <a:r>
                <a:rPr lang="en-US" dirty="0"/>
                <a:t>Virtual Environment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5B70C1FD-21EB-EFFF-6B9B-024BD7131B4F}"/>
              </a:ext>
            </a:extLst>
          </p:cNvPr>
          <p:cNvSpPr/>
          <p:nvPr/>
        </p:nvSpPr>
        <p:spPr>
          <a:xfrm>
            <a:off x="5496339" y="2074050"/>
            <a:ext cx="2485462" cy="1010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839DE72-467E-534A-B746-DF52941C3915}"/>
              </a:ext>
            </a:extLst>
          </p:cNvPr>
          <p:cNvGrpSpPr/>
          <p:nvPr/>
        </p:nvGrpSpPr>
        <p:grpSpPr>
          <a:xfrm>
            <a:off x="7815714" y="2074050"/>
            <a:ext cx="4055174" cy="1421007"/>
            <a:chOff x="6247608" y="2516008"/>
            <a:chExt cx="4055174" cy="142100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9916ECA-D77B-E7FB-68D4-2BEFDDE97932}"/>
                </a:ext>
              </a:extLst>
            </p:cNvPr>
            <p:cNvSpPr txBox="1"/>
            <p:nvPr/>
          </p:nvSpPr>
          <p:spPr>
            <a:xfrm>
              <a:off x="7327642" y="3290684"/>
              <a:ext cx="2975140" cy="646331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Activating the empty</a:t>
              </a:r>
            </a:p>
            <a:p>
              <a:pPr algn="ctr"/>
              <a:r>
                <a:rPr lang="en-US" dirty="0"/>
                <a:t>Virtual Environment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C6672A0-A497-4E04-6609-4DC625357257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 flipV="1">
              <a:off x="6247608" y="2516008"/>
              <a:ext cx="1080034" cy="10978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170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E5CC7-A586-6830-B9A4-C2930C6EE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3722CE-34ED-F3DC-A681-9B260AE63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990" y="1311333"/>
            <a:ext cx="7772400" cy="5122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25A95-BF1C-E5B8-2634-4433A8638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04E5145-39FC-BDCA-AEB1-6D039FF90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4243FB-ED8A-648E-D874-5B11512AE54C}"/>
              </a:ext>
            </a:extLst>
          </p:cNvPr>
          <p:cNvSpPr/>
          <p:nvPr/>
        </p:nvSpPr>
        <p:spPr>
          <a:xfrm>
            <a:off x="3307226" y="1798983"/>
            <a:ext cx="4892557" cy="4393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178A36-783D-C4DE-5170-9D07383378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943" t="35066" r="4152" b="4381"/>
          <a:stretch/>
        </p:blipFill>
        <p:spPr>
          <a:xfrm>
            <a:off x="3276791" y="1798983"/>
            <a:ext cx="4889293" cy="310196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FFE79B46-960A-B3D6-6A38-49BA98FC9A05}"/>
              </a:ext>
            </a:extLst>
          </p:cNvPr>
          <p:cNvGrpSpPr/>
          <p:nvPr/>
        </p:nvGrpSpPr>
        <p:grpSpPr>
          <a:xfrm>
            <a:off x="8100391" y="1908313"/>
            <a:ext cx="3805389" cy="2167018"/>
            <a:chOff x="5249519" y="1804143"/>
            <a:chExt cx="3805389" cy="216701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E8D5211-CBBC-FDCE-4090-4686D6BE9D48}"/>
                </a:ext>
              </a:extLst>
            </p:cNvPr>
            <p:cNvSpPr txBox="1"/>
            <p:nvPr/>
          </p:nvSpPr>
          <p:spPr>
            <a:xfrm>
              <a:off x="6079768" y="3324830"/>
              <a:ext cx="2975140" cy="646331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Installing necessary Python</a:t>
              </a:r>
            </a:p>
            <a:p>
              <a:pPr algn="ctr"/>
              <a:r>
                <a:rPr lang="en-US" dirty="0"/>
                <a:t>Packages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6F133BA-977D-81A3-D6E0-6270E0A7FE7F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 flipV="1">
              <a:off x="5249519" y="1804143"/>
              <a:ext cx="830249" cy="18438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591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2B092-BB27-BC51-0612-429700FF7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58261A0-483A-0148-70A1-2D799E0CE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56878AB-B081-2016-E68B-242FAACDF5A6}"/>
              </a:ext>
            </a:extLst>
          </p:cNvPr>
          <p:cNvGrpSpPr/>
          <p:nvPr/>
        </p:nvGrpSpPr>
        <p:grpSpPr>
          <a:xfrm>
            <a:off x="562628" y="1231984"/>
            <a:ext cx="10172579" cy="7321173"/>
            <a:chOff x="1242594" y="1133357"/>
            <a:chExt cx="10515600" cy="756804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ACA98E7-F1C5-BB44-90B3-775FAC08B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42594" y="1133357"/>
              <a:ext cx="10515600" cy="7568044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EC405E8-B1C9-12B2-FD3A-084E85E30D4A}"/>
                </a:ext>
              </a:extLst>
            </p:cNvPr>
            <p:cNvSpPr/>
            <p:nvPr/>
          </p:nvSpPr>
          <p:spPr>
            <a:xfrm>
              <a:off x="5283200" y="2490054"/>
              <a:ext cx="84097" cy="22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A03EA6-CC42-90C4-ADCA-988020A4D65A}"/>
                </a:ext>
              </a:extLst>
            </p:cNvPr>
            <p:cNvSpPr/>
            <p:nvPr/>
          </p:nvSpPr>
          <p:spPr>
            <a:xfrm>
              <a:off x="5367297" y="2261454"/>
              <a:ext cx="84097" cy="22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379B6F5-82F0-48E1-8428-143F55679FFF}"/>
                </a:ext>
              </a:extLst>
            </p:cNvPr>
            <p:cNvSpPr/>
            <p:nvPr/>
          </p:nvSpPr>
          <p:spPr>
            <a:xfrm>
              <a:off x="5535492" y="1874051"/>
              <a:ext cx="84097" cy="22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B7CAAD6-5573-E1D2-BE82-646C84117C7F}"/>
                </a:ext>
              </a:extLst>
            </p:cNvPr>
            <p:cNvSpPr/>
            <p:nvPr/>
          </p:nvSpPr>
          <p:spPr>
            <a:xfrm>
              <a:off x="5287255" y="1697406"/>
              <a:ext cx="84097" cy="22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350716D-3BD3-D19F-E317-12855CD2C324}"/>
                </a:ext>
              </a:extLst>
            </p:cNvPr>
            <p:cNvSpPr/>
            <p:nvPr/>
          </p:nvSpPr>
          <p:spPr>
            <a:xfrm>
              <a:off x="6995459" y="2042158"/>
              <a:ext cx="84097" cy="22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7362258-F8BE-664E-52F4-826D288BC679}"/>
              </a:ext>
            </a:extLst>
          </p:cNvPr>
          <p:cNvSpPr txBox="1"/>
          <p:nvPr/>
        </p:nvSpPr>
        <p:spPr>
          <a:xfrm>
            <a:off x="5106572" y="3910818"/>
            <a:ext cx="3756074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“</a:t>
            </a:r>
            <a:r>
              <a:rPr lang="en-US" dirty="0" err="1"/>
              <a:t>scienv</a:t>
            </a:r>
            <a:r>
              <a:rPr lang="en-US" dirty="0"/>
              <a:t>” virtual environment is now accessible through JupyterLab</a:t>
            </a:r>
          </a:p>
        </p:txBody>
      </p:sp>
    </p:spTree>
    <p:extLst>
      <p:ext uri="{BB962C8B-B14F-4D97-AF65-F5344CB8AC3E}">
        <p14:creationId xmlns:p14="http://schemas.microsoft.com/office/powerpoint/2010/main" val="372113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25E43-58FB-EB39-A37A-FE14DC73E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61F5C38-8B8A-9712-65D4-8B73E390F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Computational Resources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E8888AF-C720-B74B-266F-B137DB127EF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209800" y="1580747"/>
            <a:ext cx="7772400" cy="491764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D3469FC-1838-5CF9-4BC3-0F43B8EEBE12}"/>
              </a:ext>
            </a:extLst>
          </p:cNvPr>
          <p:cNvGrpSpPr/>
          <p:nvPr/>
        </p:nvGrpSpPr>
        <p:grpSpPr>
          <a:xfrm>
            <a:off x="4140495" y="2391351"/>
            <a:ext cx="3330333" cy="769441"/>
            <a:chOff x="10413963" y="2347147"/>
            <a:chExt cx="3330333" cy="76944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AB4EDCB-A99F-8FEC-CCE8-1BBD85EBC97F}"/>
                </a:ext>
              </a:extLst>
            </p:cNvPr>
            <p:cNvSpPr txBox="1"/>
            <p:nvPr/>
          </p:nvSpPr>
          <p:spPr>
            <a:xfrm>
              <a:off x="10413963" y="2347147"/>
              <a:ext cx="1553630" cy="769441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The “</a:t>
              </a:r>
              <a:r>
                <a:rPr lang="en-US" sz="11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scienv</a:t>
              </a:r>
              <a:r>
                <a:rPr lang="en-US" sz="1100" dirty="0"/>
                <a:t>” (science</a:t>
              </a:r>
            </a:p>
            <a:p>
              <a:pPr algn="ctr"/>
              <a:r>
                <a:rPr lang="en-US" sz="1100" dirty="0"/>
                <a:t>environment) kernel is</a:t>
              </a:r>
            </a:p>
            <a:p>
              <a:pPr algn="ctr"/>
              <a:r>
                <a:rPr lang="en-US" sz="1100" dirty="0"/>
                <a:t>now recognized by</a:t>
              </a:r>
            </a:p>
            <a:p>
              <a:pPr algn="ctr"/>
              <a:r>
                <a:rPr lang="en-US" sz="1100" dirty="0"/>
                <a:t>Jupyter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F75F707-A975-B81C-7BAF-8247188D6C08}"/>
                </a:ext>
              </a:extLst>
            </p:cNvPr>
            <p:cNvCxnSpPr>
              <a:cxnSpLocks/>
            </p:cNvCxnSpPr>
            <p:nvPr/>
          </p:nvCxnSpPr>
          <p:spPr>
            <a:xfrm>
              <a:off x="11937095" y="2559158"/>
              <a:ext cx="1807201" cy="2188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EFB35F-E20F-E865-CFEC-71FEFA9AB04B}"/>
              </a:ext>
            </a:extLst>
          </p:cNvPr>
          <p:cNvSpPr txBox="1"/>
          <p:nvPr/>
        </p:nvSpPr>
        <p:spPr>
          <a:xfrm>
            <a:off x="821267" y="1032930"/>
            <a:ext cx="99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Refresh                   the JupyterLab session webpage, and see if you can find the collection you just saved:</a:t>
            </a:r>
          </a:p>
        </p:txBody>
      </p:sp>
      <p:pic>
        <p:nvPicPr>
          <p:cNvPr id="11" name="Graphic 10" descr="Repeat with solid fill">
            <a:extLst>
              <a:ext uri="{FF2B5EF4-FFF2-40B4-BE49-F238E27FC236}">
                <a16:creationId xmlns:a16="http://schemas.microsoft.com/office/drawing/2014/main" id="{7355BD13-55AC-A00F-0804-427FFD0836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27340" y="80272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271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7BC7B-7EB3-5C7F-DBB4-D2983DEF7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D5F3A-3E1B-760B-9319-C8CB62B7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DC1B9-B5CB-86E1-8270-70A43B4B8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Community Hydrological Modelling Recipes</a:t>
            </a:r>
          </a:p>
          <a:p>
            <a:endParaRPr lang="en-US" sz="700" dirty="0"/>
          </a:p>
          <a:p>
            <a:r>
              <a:rPr lang="en-US" dirty="0"/>
              <a:t>Computational Resources for the Training Session</a:t>
            </a:r>
          </a:p>
          <a:p>
            <a:endParaRPr lang="en-US" sz="800" dirty="0"/>
          </a:p>
          <a:p>
            <a:r>
              <a:rPr lang="en-US" dirty="0"/>
              <a:t>Setting up ECCC’s National Water Model—MESH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Introduction and Preview of CONFLUENCE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185449-AB30-3B54-0AE7-A564D9BB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1AFCACD-6A6C-DBCF-7DCB-4FC053111779}"/>
              </a:ext>
            </a:extLst>
          </p:cNvPr>
          <p:cNvSpPr/>
          <p:nvPr/>
        </p:nvSpPr>
        <p:spPr>
          <a:xfrm>
            <a:off x="562628" y="2937797"/>
            <a:ext cx="10515600" cy="657225"/>
          </a:xfrm>
          <a:prstGeom prst="roundRect">
            <a:avLst/>
          </a:prstGeom>
          <a:noFill/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8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computer generated image of a grid cube&#10;&#10;Description automatically generated with medium confidence">
            <a:extLst>
              <a:ext uri="{FF2B5EF4-FFF2-40B4-BE49-F238E27FC236}">
                <a16:creationId xmlns:a16="http://schemas.microsoft.com/office/drawing/2014/main" id="{5AC8B957-DDA7-A0E6-43A0-2C5F3CE74A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7000"/>
          </a:blip>
          <a:srcRect b="50242"/>
          <a:stretch/>
        </p:blipFill>
        <p:spPr>
          <a:xfrm>
            <a:off x="-16510" y="1077239"/>
            <a:ext cx="12208510" cy="6074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AF1A9C-950F-4FCF-945D-F54CE0F21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C9ED2-DD58-8680-4CB6-F28BAA03A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9460BA-9C05-7E5D-A611-7853CB141708}"/>
              </a:ext>
            </a:extLst>
          </p:cNvPr>
          <p:cNvSpPr/>
          <p:nvPr/>
        </p:nvSpPr>
        <p:spPr>
          <a:xfrm>
            <a:off x="4378476" y="2238788"/>
            <a:ext cx="1728382" cy="8921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Command Line Interface</a:t>
            </a:r>
          </a:p>
          <a:p>
            <a:pPr algn="ctr"/>
            <a:r>
              <a:rPr lang="en-US" dirty="0"/>
              <a:t>(CLI)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BD04915-E52E-DBFB-955D-83EC37B12346}"/>
              </a:ext>
            </a:extLst>
          </p:cNvPr>
          <p:cNvSpPr/>
          <p:nvPr/>
        </p:nvSpPr>
        <p:spPr>
          <a:xfrm>
            <a:off x="470686" y="1210258"/>
            <a:ext cx="2421103" cy="2750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NCAR-GWF WRF CONUS I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CEEB2F1-47F2-8F6E-06EE-949AE61C73BE}"/>
              </a:ext>
            </a:extLst>
          </p:cNvPr>
          <p:cNvSpPr/>
          <p:nvPr/>
        </p:nvSpPr>
        <p:spPr>
          <a:xfrm>
            <a:off x="470685" y="1522532"/>
            <a:ext cx="2421103" cy="2750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ECMWF ERA5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85E9243-1024-AEFA-1813-A682E04626AE}"/>
              </a:ext>
            </a:extLst>
          </p:cNvPr>
          <p:cNvSpPr/>
          <p:nvPr/>
        </p:nvSpPr>
        <p:spPr>
          <a:xfrm>
            <a:off x="470686" y="1834806"/>
            <a:ext cx="2421103" cy="2750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ECCC RDRSv2.1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21C07B4-47A0-AE4F-4ACC-65A424D41000}"/>
              </a:ext>
            </a:extLst>
          </p:cNvPr>
          <p:cNvSpPr/>
          <p:nvPr/>
        </p:nvSpPr>
        <p:spPr>
          <a:xfrm>
            <a:off x="470686" y="2147080"/>
            <a:ext cx="2421103" cy="2750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NCAR-GWF WRF CONUS II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2D59925-6DFD-F099-D4E1-A157BAAD5910}"/>
              </a:ext>
            </a:extLst>
          </p:cNvPr>
          <p:cNvSpPr/>
          <p:nvPr/>
        </p:nvSpPr>
        <p:spPr>
          <a:xfrm>
            <a:off x="470685" y="2464013"/>
            <a:ext cx="2421103" cy="2750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CCRN CanRCM4-WFDEI-CaPA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B656FF-6870-FE63-7CB0-B67959A47809}"/>
              </a:ext>
            </a:extLst>
          </p:cNvPr>
          <p:cNvSpPr/>
          <p:nvPr/>
        </p:nvSpPr>
        <p:spPr>
          <a:xfrm>
            <a:off x="562628" y="6260433"/>
            <a:ext cx="27646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hlinkClick r:id="rId4"/>
              </a:rPr>
              <a:t>https://github.com/CH-Earth/</a:t>
            </a:r>
            <a:r>
              <a:rPr lang="en-US" sz="1200" dirty="0" err="1">
                <a:hlinkClick r:id="rId4"/>
              </a:rPr>
              <a:t>datatool.git</a:t>
            </a:r>
            <a:endParaRPr lang="en-US" sz="1200" dirty="0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7CFF1116-DDFF-71AE-1C27-03DC67333497}"/>
              </a:ext>
            </a:extLst>
          </p:cNvPr>
          <p:cNvSpPr/>
          <p:nvPr/>
        </p:nvSpPr>
        <p:spPr>
          <a:xfrm>
            <a:off x="2994659" y="1210257"/>
            <a:ext cx="240031" cy="2949232"/>
          </a:xfrm>
          <a:custGeom>
            <a:avLst/>
            <a:gdLst>
              <a:gd name="connsiteX0" fmla="*/ 0 w 240031"/>
              <a:gd name="connsiteY0" fmla="*/ 0 h 2949232"/>
              <a:gd name="connsiteX1" fmla="*/ 120016 w 240031"/>
              <a:gd name="connsiteY1" fmla="*/ 20002 h 2949232"/>
              <a:gd name="connsiteX2" fmla="*/ 120016 w 240031"/>
              <a:gd name="connsiteY2" fmla="*/ 526898 h 2949232"/>
              <a:gd name="connsiteX3" fmla="*/ 120016 w 240031"/>
              <a:gd name="connsiteY3" fmla="*/ 990756 h 2949232"/>
              <a:gd name="connsiteX4" fmla="*/ 120016 w 240031"/>
              <a:gd name="connsiteY4" fmla="*/ 1454614 h 2949232"/>
              <a:gd name="connsiteX5" fmla="*/ 240032 w 240031"/>
              <a:gd name="connsiteY5" fmla="*/ 1474616 h 2949232"/>
              <a:gd name="connsiteX6" fmla="*/ 120016 w 240031"/>
              <a:gd name="connsiteY6" fmla="*/ 1494618 h 2949232"/>
              <a:gd name="connsiteX7" fmla="*/ 120016 w 240031"/>
              <a:gd name="connsiteY7" fmla="*/ 2001514 h 2949232"/>
              <a:gd name="connsiteX8" fmla="*/ 120016 w 240031"/>
              <a:gd name="connsiteY8" fmla="*/ 2451026 h 2949232"/>
              <a:gd name="connsiteX9" fmla="*/ 120016 w 240031"/>
              <a:gd name="connsiteY9" fmla="*/ 2929230 h 2949232"/>
              <a:gd name="connsiteX10" fmla="*/ 0 w 240031"/>
              <a:gd name="connsiteY10" fmla="*/ 2949232 h 2949232"/>
              <a:gd name="connsiteX11" fmla="*/ 0 w 240031"/>
              <a:gd name="connsiteY11" fmla="*/ 2388878 h 2949232"/>
              <a:gd name="connsiteX12" fmla="*/ 0 w 240031"/>
              <a:gd name="connsiteY12" fmla="*/ 1799032 h 2949232"/>
              <a:gd name="connsiteX13" fmla="*/ 0 w 240031"/>
              <a:gd name="connsiteY13" fmla="*/ 1209185 h 2949232"/>
              <a:gd name="connsiteX14" fmla="*/ 0 w 240031"/>
              <a:gd name="connsiteY14" fmla="*/ 619339 h 2949232"/>
              <a:gd name="connsiteX15" fmla="*/ 0 w 240031"/>
              <a:gd name="connsiteY15" fmla="*/ 0 h 2949232"/>
              <a:gd name="connsiteX0" fmla="*/ 0 w 240031"/>
              <a:gd name="connsiteY0" fmla="*/ 0 h 2949232"/>
              <a:gd name="connsiteX1" fmla="*/ 120016 w 240031"/>
              <a:gd name="connsiteY1" fmla="*/ 20002 h 2949232"/>
              <a:gd name="connsiteX2" fmla="*/ 120016 w 240031"/>
              <a:gd name="connsiteY2" fmla="*/ 455168 h 2949232"/>
              <a:gd name="connsiteX3" fmla="*/ 120016 w 240031"/>
              <a:gd name="connsiteY3" fmla="*/ 904679 h 2949232"/>
              <a:gd name="connsiteX4" fmla="*/ 120016 w 240031"/>
              <a:gd name="connsiteY4" fmla="*/ 1454614 h 2949232"/>
              <a:gd name="connsiteX5" fmla="*/ 240032 w 240031"/>
              <a:gd name="connsiteY5" fmla="*/ 1474616 h 2949232"/>
              <a:gd name="connsiteX6" fmla="*/ 120016 w 240031"/>
              <a:gd name="connsiteY6" fmla="*/ 1494618 h 2949232"/>
              <a:gd name="connsiteX7" fmla="*/ 120016 w 240031"/>
              <a:gd name="connsiteY7" fmla="*/ 1929784 h 2949232"/>
              <a:gd name="connsiteX8" fmla="*/ 120016 w 240031"/>
              <a:gd name="connsiteY8" fmla="*/ 2364949 h 2949232"/>
              <a:gd name="connsiteX9" fmla="*/ 120016 w 240031"/>
              <a:gd name="connsiteY9" fmla="*/ 2929230 h 2949232"/>
              <a:gd name="connsiteX10" fmla="*/ 0 w 240031"/>
              <a:gd name="connsiteY10" fmla="*/ 2949232 h 2949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0031" h="2949232" stroke="0" extrusionOk="0">
                <a:moveTo>
                  <a:pt x="0" y="0"/>
                </a:moveTo>
                <a:cubicBezTo>
                  <a:pt x="65852" y="-266"/>
                  <a:pt x="118671" y="9460"/>
                  <a:pt x="120016" y="20002"/>
                </a:cubicBezTo>
                <a:cubicBezTo>
                  <a:pt x="127299" y="239059"/>
                  <a:pt x="107549" y="284621"/>
                  <a:pt x="120016" y="526898"/>
                </a:cubicBezTo>
                <a:cubicBezTo>
                  <a:pt x="132483" y="769175"/>
                  <a:pt x="135016" y="810922"/>
                  <a:pt x="120016" y="990756"/>
                </a:cubicBezTo>
                <a:cubicBezTo>
                  <a:pt x="105016" y="1170590"/>
                  <a:pt x="134400" y="1336460"/>
                  <a:pt x="120016" y="1454614"/>
                </a:cubicBezTo>
                <a:cubicBezTo>
                  <a:pt x="117528" y="1457649"/>
                  <a:pt x="176038" y="1466144"/>
                  <a:pt x="240032" y="1474616"/>
                </a:cubicBezTo>
                <a:cubicBezTo>
                  <a:pt x="172711" y="1473935"/>
                  <a:pt x="120268" y="1483160"/>
                  <a:pt x="120016" y="1494618"/>
                </a:cubicBezTo>
                <a:cubicBezTo>
                  <a:pt x="123986" y="1694634"/>
                  <a:pt x="96315" y="1763321"/>
                  <a:pt x="120016" y="2001514"/>
                </a:cubicBezTo>
                <a:cubicBezTo>
                  <a:pt x="143717" y="2239707"/>
                  <a:pt x="132908" y="2358556"/>
                  <a:pt x="120016" y="2451026"/>
                </a:cubicBezTo>
                <a:cubicBezTo>
                  <a:pt x="107124" y="2543496"/>
                  <a:pt x="114166" y="2744000"/>
                  <a:pt x="120016" y="2929230"/>
                </a:cubicBezTo>
                <a:cubicBezTo>
                  <a:pt x="126195" y="2945330"/>
                  <a:pt x="68356" y="2952318"/>
                  <a:pt x="0" y="2949232"/>
                </a:cubicBezTo>
                <a:cubicBezTo>
                  <a:pt x="15282" y="2809466"/>
                  <a:pt x="-16032" y="2643143"/>
                  <a:pt x="0" y="2388878"/>
                </a:cubicBezTo>
                <a:cubicBezTo>
                  <a:pt x="16032" y="2134613"/>
                  <a:pt x="28117" y="1979989"/>
                  <a:pt x="0" y="1799032"/>
                </a:cubicBezTo>
                <a:cubicBezTo>
                  <a:pt x="-28117" y="1618075"/>
                  <a:pt x="-8574" y="1424895"/>
                  <a:pt x="0" y="1209185"/>
                </a:cubicBezTo>
                <a:cubicBezTo>
                  <a:pt x="8574" y="993475"/>
                  <a:pt x="650" y="831584"/>
                  <a:pt x="0" y="619339"/>
                </a:cubicBezTo>
                <a:cubicBezTo>
                  <a:pt x="-650" y="407094"/>
                  <a:pt x="2716" y="236867"/>
                  <a:pt x="0" y="0"/>
                </a:cubicBezTo>
                <a:close/>
              </a:path>
              <a:path w="240031" h="2949232" fill="none" extrusionOk="0">
                <a:moveTo>
                  <a:pt x="0" y="0"/>
                </a:moveTo>
                <a:cubicBezTo>
                  <a:pt x="66099" y="691"/>
                  <a:pt x="119224" y="6574"/>
                  <a:pt x="120016" y="20002"/>
                </a:cubicBezTo>
                <a:cubicBezTo>
                  <a:pt x="130617" y="110837"/>
                  <a:pt x="114419" y="257081"/>
                  <a:pt x="120016" y="455168"/>
                </a:cubicBezTo>
                <a:cubicBezTo>
                  <a:pt x="125613" y="653255"/>
                  <a:pt x="140117" y="794961"/>
                  <a:pt x="120016" y="904679"/>
                </a:cubicBezTo>
                <a:cubicBezTo>
                  <a:pt x="99915" y="1014397"/>
                  <a:pt x="95554" y="1181350"/>
                  <a:pt x="120016" y="1454614"/>
                </a:cubicBezTo>
                <a:cubicBezTo>
                  <a:pt x="108268" y="1466287"/>
                  <a:pt x="177940" y="1482914"/>
                  <a:pt x="240032" y="1474616"/>
                </a:cubicBezTo>
                <a:cubicBezTo>
                  <a:pt x="172665" y="1475188"/>
                  <a:pt x="120355" y="1481630"/>
                  <a:pt x="120016" y="1494618"/>
                </a:cubicBezTo>
                <a:cubicBezTo>
                  <a:pt x="131334" y="1634561"/>
                  <a:pt x="102854" y="1806391"/>
                  <a:pt x="120016" y="1929784"/>
                </a:cubicBezTo>
                <a:cubicBezTo>
                  <a:pt x="137178" y="2053177"/>
                  <a:pt x="107856" y="2207474"/>
                  <a:pt x="120016" y="2364949"/>
                </a:cubicBezTo>
                <a:cubicBezTo>
                  <a:pt x="132176" y="2522424"/>
                  <a:pt x="135209" y="2731891"/>
                  <a:pt x="120016" y="2929230"/>
                </a:cubicBezTo>
                <a:cubicBezTo>
                  <a:pt x="123133" y="2950775"/>
                  <a:pt x="75446" y="2946538"/>
                  <a:pt x="0" y="2949232"/>
                </a:cubicBezTo>
              </a:path>
            </a:pathLst>
          </a:custGeom>
          <a:noFill/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Brac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31B4BB8-ACC5-2154-084A-87D6C9F8D9A1}"/>
              </a:ext>
            </a:extLst>
          </p:cNvPr>
          <p:cNvCxnSpPr>
            <a:cxnSpLocks/>
            <a:stCxn id="13" idx="1"/>
            <a:endCxn id="6" idx="1"/>
          </p:cNvCxnSpPr>
          <p:nvPr/>
        </p:nvCxnSpPr>
        <p:spPr>
          <a:xfrm>
            <a:off x="3234690" y="2684873"/>
            <a:ext cx="114378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FEA47243-6989-E634-E5AF-F90AC5E100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753" r="31837"/>
          <a:stretch/>
        </p:blipFill>
        <p:spPr>
          <a:xfrm>
            <a:off x="6263706" y="1289258"/>
            <a:ext cx="5867269" cy="24586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89D181D-B759-0D6D-C835-2483FFDAEF7B}"/>
              </a:ext>
            </a:extLst>
          </p:cNvPr>
          <p:cNvSpPr txBox="1"/>
          <p:nvPr/>
        </p:nvSpPr>
        <p:spPr>
          <a:xfrm>
            <a:off x="470683" y="4426608"/>
            <a:ext cx="83086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Steps:</a:t>
            </a:r>
          </a:p>
          <a:p>
            <a:r>
              <a:rPr lang="en-US" dirty="0"/>
              <a:t>  1. Login to cluster of choice,</a:t>
            </a:r>
          </a:p>
          <a:p>
            <a:r>
              <a:rPr lang="en-US" dirty="0"/>
              <a:t>  2. Make sure you have access to the designated project space and allocation,</a:t>
            </a:r>
          </a:p>
          <a:p>
            <a:r>
              <a:rPr lang="en-US" dirty="0"/>
              <a:t>  3. Clone the remote GitHub repository,</a:t>
            </a:r>
          </a:p>
          <a:p>
            <a:r>
              <a:rPr lang="en-US" dirty="0"/>
              <a:t>  4. Subset any spatial and temporal extents of interest for any of the available datasets</a:t>
            </a:r>
          </a:p>
          <a:p>
            <a:r>
              <a:rPr lang="en-US" dirty="0"/>
              <a:t>       with only </a:t>
            </a:r>
            <a:r>
              <a:rPr lang="en-US" b="1" dirty="0"/>
              <a:t>one line of code</a:t>
            </a:r>
            <a:r>
              <a:rPr lang="en-US" dirty="0"/>
              <a:t>.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7B5D6DA-BC49-56A5-366D-0F4B916BDE97}"/>
              </a:ext>
            </a:extLst>
          </p:cNvPr>
          <p:cNvSpPr/>
          <p:nvPr/>
        </p:nvSpPr>
        <p:spPr>
          <a:xfrm>
            <a:off x="470684" y="2774527"/>
            <a:ext cx="2421103" cy="2750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CCRN WFDEI-GEM-</a:t>
            </a:r>
            <a:r>
              <a:rPr lang="en-US" sz="1400" dirty="0" err="1"/>
              <a:t>CaPA</a:t>
            </a:r>
            <a:endParaRPr 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709D18-3E6D-45BD-E04A-7CB5230EFA1B}"/>
              </a:ext>
            </a:extLst>
          </p:cNvPr>
          <p:cNvSpPr txBox="1"/>
          <p:nvPr/>
        </p:nvSpPr>
        <p:spPr>
          <a:xfrm>
            <a:off x="1627340" y="3964005"/>
            <a:ext cx="16815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.</a:t>
            </a:r>
          </a:p>
          <a:p>
            <a:r>
              <a:rPr lang="en-US" sz="1100" dirty="0"/>
              <a:t>.</a:t>
            </a:r>
          </a:p>
          <a:p>
            <a:r>
              <a:rPr lang="en-US" sz="1100" dirty="0"/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8041CD-A48A-F0A8-1061-DA316A79A765}"/>
              </a:ext>
            </a:extLst>
          </p:cNvPr>
          <p:cNvSpPr txBox="1"/>
          <p:nvPr/>
        </p:nvSpPr>
        <p:spPr>
          <a:xfrm>
            <a:off x="3234690" y="2261856"/>
            <a:ext cx="9797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~1 PB of data</a:t>
            </a:r>
          </a:p>
          <a:p>
            <a:r>
              <a:rPr lang="en-US" sz="1100" dirty="0"/>
              <a:t>(and growing)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026A351-251A-91CB-5EA6-F8E7DA64402F}"/>
              </a:ext>
            </a:extLst>
          </p:cNvPr>
          <p:cNvSpPr/>
          <p:nvPr/>
        </p:nvSpPr>
        <p:spPr>
          <a:xfrm>
            <a:off x="470684" y="3091460"/>
            <a:ext cx="2421103" cy="2750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AMES GDDP-CMIP6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7D368B-FA85-75D9-ADD9-F7D702DA9E71}"/>
              </a:ext>
            </a:extLst>
          </p:cNvPr>
          <p:cNvSpPr/>
          <p:nvPr/>
        </p:nvSpPr>
        <p:spPr>
          <a:xfrm>
            <a:off x="470683" y="3405494"/>
            <a:ext cx="2421103" cy="2750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Ouranos ESPO-G6-R2 RDRSv2.1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58A04F4-10DB-00BA-1F51-2489BDA23328}"/>
              </a:ext>
            </a:extLst>
          </p:cNvPr>
          <p:cNvSpPr/>
          <p:nvPr/>
        </p:nvSpPr>
        <p:spPr>
          <a:xfrm>
            <a:off x="470683" y="3713372"/>
            <a:ext cx="2421103" cy="2750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Ouranos CRCM5-CMPI6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68B7A3-FE13-DA2A-8063-66C8386657C8}"/>
              </a:ext>
            </a:extLst>
          </p:cNvPr>
          <p:cNvSpPr txBox="1"/>
          <p:nvPr/>
        </p:nvSpPr>
        <p:spPr>
          <a:xfrm>
            <a:off x="10646980" y="6588629"/>
            <a:ext cx="16714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DALL-E generate image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F103A1-97DE-48BE-4F4A-13579EEC20E9}"/>
              </a:ext>
            </a:extLst>
          </p:cNvPr>
          <p:cNvSpPr txBox="1"/>
          <p:nvPr/>
        </p:nvSpPr>
        <p:spPr>
          <a:xfrm>
            <a:off x="8530669" y="3816796"/>
            <a:ext cx="1333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1800" dirty="0">
                <a:latin typeface="Monaco" pitchFamily="2" charset="77"/>
              </a:rPr>
              <a:t>datatool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508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AABE8-2F65-2F39-6E09-0AFACEAC9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Setting up ECCC’s National Water Model—MESH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EAF130-8ED6-8B3E-C9D4-302EBD7AD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36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9E05E77-5405-500D-92BC-B455B2867A0A}"/>
              </a:ext>
            </a:extLst>
          </p:cNvPr>
          <p:cNvGrpSpPr/>
          <p:nvPr/>
        </p:nvGrpSpPr>
        <p:grpSpPr>
          <a:xfrm>
            <a:off x="6850138" y="1201488"/>
            <a:ext cx="5681820" cy="3590218"/>
            <a:chOff x="4594034" y="2225025"/>
            <a:chExt cx="5681820" cy="357875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B74A5DD-5FDB-8EAC-DF2D-A25AA712BF3F}"/>
                </a:ext>
              </a:extLst>
            </p:cNvPr>
            <p:cNvSpPr txBox="1"/>
            <p:nvPr/>
          </p:nvSpPr>
          <p:spPr>
            <a:xfrm rot="920804">
              <a:off x="6103508" y="5496007"/>
              <a:ext cx="14314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Monaco" pitchFamily="2" charset="77"/>
                </a:rPr>
                <a:t>ECCC Collab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71B4AEF-8A87-3EBB-2C16-F0B3D42491E7}"/>
                </a:ext>
              </a:extLst>
            </p:cNvPr>
            <p:cNvGrpSpPr/>
            <p:nvPr/>
          </p:nvGrpSpPr>
          <p:grpSpPr>
            <a:xfrm>
              <a:off x="4594034" y="2225025"/>
              <a:ext cx="4433918" cy="3393360"/>
              <a:chOff x="3437263" y="2225025"/>
              <a:chExt cx="4433918" cy="339336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8A1BF18-E124-F6B7-3AD8-982ABEE761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6593" b="91245" l="8580" r="89892">
                            <a14:foregroundMark x1="24888" y1="6593" x2="24888" y2="6593"/>
                            <a14:foregroundMark x1="8625" y1="29958" x2="8625" y2="29958"/>
                            <a14:foregroundMark x1="66712" y1="91245" x2="66712" y2="91245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flipH="1">
                <a:off x="4320819" y="2225025"/>
                <a:ext cx="3550362" cy="3024029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40DED0E5-0C5E-A461-8C3A-26448EFB3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6593" b="91245" l="8580" r="89892">
                            <a14:foregroundMark x1="24888" y1="6593" x2="24888" y2="6593"/>
                            <a14:foregroundMark x1="8625" y1="29958" x2="8625" y2="29958"/>
                            <a14:foregroundMark x1="66712" y1="91245" x2="66712" y2="91245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flipH="1">
                <a:off x="3437263" y="2594356"/>
                <a:ext cx="3550362" cy="3024029"/>
              </a:xfrm>
              <a:prstGeom prst="rect">
                <a:avLst/>
              </a:prstGeom>
            </p:spPr>
          </p:pic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B415F32-B42B-5F87-B2C9-D55DF0357D16}"/>
                </a:ext>
              </a:extLst>
            </p:cNvPr>
            <p:cNvSpPr txBox="1"/>
            <p:nvPr/>
          </p:nvSpPr>
          <p:spPr>
            <a:xfrm rot="920804">
              <a:off x="6858723" y="5118915"/>
              <a:ext cx="14900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Monaco" pitchFamily="2" charset="77"/>
                </a:rPr>
                <a:t>ECCC Science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E3D3CC-6760-7923-14A6-396B1A6E103D}"/>
                </a:ext>
              </a:extLst>
            </p:cNvPr>
            <p:cNvSpPr txBox="1"/>
            <p:nvPr/>
          </p:nvSpPr>
          <p:spPr>
            <a:xfrm rot="920804">
              <a:off x="7755172" y="4750434"/>
              <a:ext cx="168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Monaco" pitchFamily="2" charset="77"/>
                </a:rPr>
                <a:t>Ucalgary ARC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068E728-2B32-875F-6CA7-341D977E6460}"/>
                </a:ext>
              </a:extLst>
            </p:cNvPr>
            <p:cNvSpPr txBox="1"/>
            <p:nvPr/>
          </p:nvSpPr>
          <p:spPr>
            <a:xfrm rot="920804">
              <a:off x="8587921" y="4324247"/>
              <a:ext cx="168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Monaco" pitchFamily="2" charset="77"/>
                </a:rPr>
                <a:t>DRAC Graham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22285D-B91E-175F-2250-7C4684313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632" y="5887981"/>
            <a:ext cx="765796" cy="70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D8C0981-4A00-094D-4924-05D5083D3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840" y="5813563"/>
            <a:ext cx="3922952" cy="879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264E93-09AD-2286-C5CE-2833507D75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0132" y="6046767"/>
            <a:ext cx="2453163" cy="42512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4041FF1-A599-11AC-C71D-D712C16620E1}"/>
              </a:ext>
            </a:extLst>
          </p:cNvPr>
          <p:cNvSpPr txBox="1"/>
          <p:nvPr/>
        </p:nvSpPr>
        <p:spPr>
          <a:xfrm>
            <a:off x="375341" y="2687973"/>
            <a:ext cx="182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onaco" pitchFamily="2" charset="77"/>
              </a:rPr>
              <a:t>datatool</a:t>
            </a:r>
          </a:p>
          <a:p>
            <a:pPr algn="ctr"/>
            <a:r>
              <a:rPr lang="en-US" dirty="0"/>
              <a:t>(HPC-agnostic)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0FA300CE-8F8F-5776-E7DD-72603F687F18}"/>
              </a:ext>
            </a:extLst>
          </p:cNvPr>
          <p:cNvSpPr/>
          <p:nvPr/>
        </p:nvSpPr>
        <p:spPr>
          <a:xfrm>
            <a:off x="2267604" y="1328839"/>
            <a:ext cx="297456" cy="3459296"/>
          </a:xfrm>
          <a:prstGeom prst="leftBrace">
            <a:avLst>
              <a:gd name="adj1" fmla="val 163543"/>
              <a:gd name="adj2" fmla="val 50000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41A0EF-3784-21B3-547C-256ED5E91FDC}"/>
              </a:ext>
            </a:extLst>
          </p:cNvPr>
          <p:cNvSpPr/>
          <p:nvPr/>
        </p:nvSpPr>
        <p:spPr>
          <a:xfrm>
            <a:off x="-11160" y="6633168"/>
            <a:ext cx="22191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hlinkClick r:id="rId7"/>
              </a:rPr>
              <a:t>https://datatool.readthedocs.io/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9CA18C-75A9-356C-BB59-990DA6548FCE}"/>
              </a:ext>
            </a:extLst>
          </p:cNvPr>
          <p:cNvSpPr txBox="1"/>
          <p:nvPr/>
        </p:nvSpPr>
        <p:spPr>
          <a:xfrm>
            <a:off x="2589873" y="1566033"/>
            <a:ext cx="2285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Hardware dependent job settings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50ED67E-A578-6D1C-3082-A59ECA62496E}"/>
              </a:ext>
            </a:extLst>
          </p:cNvPr>
          <p:cNvSpPr txBox="1"/>
          <p:nvPr/>
        </p:nvSpPr>
        <p:spPr>
          <a:xfrm>
            <a:off x="2565060" y="4063720"/>
            <a:ext cx="2285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Scheduler dependent settings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DB56E1-8E34-A165-E585-E30581C2D75E}"/>
              </a:ext>
            </a:extLst>
          </p:cNvPr>
          <p:cNvSpPr txBox="1"/>
          <p:nvPr/>
        </p:nvSpPr>
        <p:spPr>
          <a:xfrm>
            <a:off x="2565060" y="2824913"/>
            <a:ext cx="2285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HPC-specific settings</a:t>
            </a:r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D44E9F2F-D483-0606-3E9E-A7188E3C7699}"/>
              </a:ext>
            </a:extLst>
          </p:cNvPr>
          <p:cNvSpPr/>
          <p:nvPr/>
        </p:nvSpPr>
        <p:spPr>
          <a:xfrm rot="5400000">
            <a:off x="5557222" y="1290659"/>
            <a:ext cx="127256" cy="9057892"/>
          </a:xfrm>
          <a:prstGeom prst="leftBrace">
            <a:avLst>
              <a:gd name="adj1" fmla="val 163543"/>
              <a:gd name="adj2" fmla="val 50000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8DC958AE-4BEF-35DF-A433-4D7593E9B92F}"/>
              </a:ext>
            </a:extLst>
          </p:cNvPr>
          <p:cNvCxnSpPr>
            <a:stCxn id="19" idx="3"/>
            <a:endCxn id="23" idx="1"/>
          </p:cNvCxnSpPr>
          <p:nvPr/>
        </p:nvCxnSpPr>
        <p:spPr>
          <a:xfrm>
            <a:off x="4850820" y="4386886"/>
            <a:ext cx="770030" cy="1369091"/>
          </a:xfrm>
          <a:prstGeom prst="bentConnector4">
            <a:avLst>
              <a:gd name="adj1" fmla="val 100"/>
              <a:gd name="adj2" fmla="val -6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Left Brace 31">
            <a:extLst>
              <a:ext uri="{FF2B5EF4-FFF2-40B4-BE49-F238E27FC236}">
                <a16:creationId xmlns:a16="http://schemas.microsoft.com/office/drawing/2014/main" id="{F5E6AF2A-5D16-1CE0-377E-90046E097F5A}"/>
              </a:ext>
            </a:extLst>
          </p:cNvPr>
          <p:cNvSpPr/>
          <p:nvPr/>
        </p:nvSpPr>
        <p:spPr>
          <a:xfrm flipH="1">
            <a:off x="4920409" y="1435241"/>
            <a:ext cx="181656" cy="1703424"/>
          </a:xfrm>
          <a:prstGeom prst="leftBrace">
            <a:avLst>
              <a:gd name="adj1" fmla="val 163543"/>
              <a:gd name="adj2" fmla="val 50000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CF52742F-510A-E5E0-EDD1-9BAF92C2AB5E}"/>
              </a:ext>
            </a:extLst>
          </p:cNvPr>
          <p:cNvCxnSpPr>
            <a:cxnSpLocks/>
          </p:cNvCxnSpPr>
          <p:nvPr/>
        </p:nvCxnSpPr>
        <p:spPr>
          <a:xfrm flipV="1">
            <a:off x="5148276" y="1757275"/>
            <a:ext cx="3403725" cy="513011"/>
          </a:xfrm>
          <a:prstGeom prst="bentConnector4">
            <a:avLst>
              <a:gd name="adj1" fmla="val 23923"/>
              <a:gd name="adj2" fmla="val 14456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F22E98C-FF1A-7B3C-571E-395DB4E5F6CC}"/>
              </a:ext>
            </a:extLst>
          </p:cNvPr>
          <p:cNvSpPr txBox="1"/>
          <p:nvPr/>
        </p:nvSpPr>
        <p:spPr>
          <a:xfrm>
            <a:off x="6052828" y="1567862"/>
            <a:ext cx="2394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Monaco" pitchFamily="2" charset="77"/>
              </a:rPr>
              <a:t>JSON</a:t>
            </a:r>
            <a:r>
              <a:rPr lang="en-US" dirty="0"/>
              <a:t> configuration files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461D89-41A7-053F-C5AD-41F1F121C604}"/>
              </a:ext>
            </a:extLst>
          </p:cNvPr>
          <p:cNvSpPr txBox="1"/>
          <p:nvPr/>
        </p:nvSpPr>
        <p:spPr>
          <a:xfrm>
            <a:off x="4796202" y="4123016"/>
            <a:ext cx="913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Monaco" pitchFamily="2" charset="77"/>
              </a:rPr>
              <a:t>JSON</a:t>
            </a:r>
          </a:p>
          <a:p>
            <a:pPr algn="ctr"/>
            <a:r>
              <a:rPr lang="en-US" sz="1600" dirty="0">
                <a:latin typeface="Monaco" pitchFamily="2" charset="77"/>
              </a:rPr>
              <a:t>files</a:t>
            </a:r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034506B-A73E-E88D-11D2-64C4D1474C98}"/>
              </a:ext>
            </a:extLst>
          </p:cNvPr>
          <p:cNvSpPr txBox="1"/>
          <p:nvPr/>
        </p:nvSpPr>
        <p:spPr>
          <a:xfrm rot="964778">
            <a:off x="6828406" y="4824108"/>
            <a:ext cx="22920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Monaco" pitchFamily="2" charset="77"/>
              </a:rPr>
              <a:t>… any other HPC</a:t>
            </a:r>
          </a:p>
        </p:txBody>
      </p:sp>
    </p:spTree>
    <p:extLst>
      <p:ext uri="{BB962C8B-B14F-4D97-AF65-F5344CB8AC3E}">
        <p14:creationId xmlns:p14="http://schemas.microsoft.com/office/powerpoint/2010/main" val="3152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canada with different colors&#10;&#10;Description automatically generated">
            <a:extLst>
              <a:ext uri="{FF2B5EF4-FFF2-40B4-BE49-F238E27FC236}">
                <a16:creationId xmlns:a16="http://schemas.microsoft.com/office/drawing/2014/main" id="{DE18EE65-0CEF-BDE4-92D9-5AAD3FBBFA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1000"/>
          </a:blip>
          <a:srcRect t="22572" b="19617"/>
          <a:stretch/>
        </p:blipFill>
        <p:spPr>
          <a:xfrm>
            <a:off x="0" y="1086250"/>
            <a:ext cx="12208510" cy="70579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66B3DE-7925-7776-2697-C689CCEE2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84432A-0F9F-8AB6-7530-5096D7074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EEC0206-6707-C68F-F1E6-7C74135CFE38}"/>
              </a:ext>
            </a:extLst>
          </p:cNvPr>
          <p:cNvSpPr/>
          <p:nvPr/>
        </p:nvSpPr>
        <p:spPr>
          <a:xfrm>
            <a:off x="3697586" y="2384542"/>
            <a:ext cx="2617507" cy="8921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Command Line Interface</a:t>
            </a:r>
          </a:p>
          <a:p>
            <a:pPr algn="ctr"/>
            <a:r>
              <a:rPr lang="en-US" dirty="0"/>
              <a:t>(CLI)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C889292-A7D1-3551-96B6-810725F94436}"/>
              </a:ext>
            </a:extLst>
          </p:cNvPr>
          <p:cNvSpPr/>
          <p:nvPr/>
        </p:nvSpPr>
        <p:spPr>
          <a:xfrm>
            <a:off x="470686" y="1205442"/>
            <a:ext cx="2421103" cy="39112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MERIT-Hydro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8F5D72B-B60D-2A35-3DF0-FE3924BE44FA}"/>
              </a:ext>
            </a:extLst>
          </p:cNvPr>
          <p:cNvSpPr/>
          <p:nvPr/>
        </p:nvSpPr>
        <p:spPr>
          <a:xfrm>
            <a:off x="470686" y="1660413"/>
            <a:ext cx="2421103" cy="386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Soil Grids V1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6134F57-E992-7B54-B8D7-111CB0CA552B}"/>
              </a:ext>
            </a:extLst>
          </p:cNvPr>
          <p:cNvSpPr/>
          <p:nvPr/>
        </p:nvSpPr>
        <p:spPr>
          <a:xfrm>
            <a:off x="470686" y="2139267"/>
            <a:ext cx="2421103" cy="386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MODIS Land Cover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13B73B-CE61-EAD5-47A7-2C3CBCA59F42}"/>
              </a:ext>
            </a:extLst>
          </p:cNvPr>
          <p:cNvSpPr/>
          <p:nvPr/>
        </p:nvSpPr>
        <p:spPr>
          <a:xfrm>
            <a:off x="562628" y="6108136"/>
            <a:ext cx="26895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hlinkClick r:id="rId3"/>
              </a:rPr>
              <a:t>https://github.com/CH-Earth/</a:t>
            </a:r>
            <a:r>
              <a:rPr lang="en-US" sz="1200" dirty="0" err="1">
                <a:hlinkClick r:id="rId3"/>
              </a:rPr>
              <a:t>gistool.git</a:t>
            </a:r>
            <a:endParaRPr lang="en-US" sz="1200" dirty="0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7325A971-09C0-27F0-C548-13E0C47C809B}"/>
              </a:ext>
            </a:extLst>
          </p:cNvPr>
          <p:cNvSpPr/>
          <p:nvPr/>
        </p:nvSpPr>
        <p:spPr>
          <a:xfrm>
            <a:off x="2994659" y="1210258"/>
            <a:ext cx="240031" cy="3250368"/>
          </a:xfrm>
          <a:custGeom>
            <a:avLst/>
            <a:gdLst>
              <a:gd name="connsiteX0" fmla="*/ 0 w 240031"/>
              <a:gd name="connsiteY0" fmla="*/ 0 h 3250368"/>
              <a:gd name="connsiteX1" fmla="*/ 120016 w 240031"/>
              <a:gd name="connsiteY1" fmla="*/ 20002 h 3250368"/>
              <a:gd name="connsiteX2" fmla="*/ 120016 w 240031"/>
              <a:gd name="connsiteY2" fmla="*/ 580099 h 3250368"/>
              <a:gd name="connsiteX3" fmla="*/ 120016 w 240031"/>
              <a:gd name="connsiteY3" fmla="*/ 1092640 h 3250368"/>
              <a:gd name="connsiteX4" fmla="*/ 120016 w 240031"/>
              <a:gd name="connsiteY4" fmla="*/ 1605182 h 3250368"/>
              <a:gd name="connsiteX5" fmla="*/ 240032 w 240031"/>
              <a:gd name="connsiteY5" fmla="*/ 1625184 h 3250368"/>
              <a:gd name="connsiteX6" fmla="*/ 120016 w 240031"/>
              <a:gd name="connsiteY6" fmla="*/ 1645186 h 3250368"/>
              <a:gd name="connsiteX7" fmla="*/ 120016 w 240031"/>
              <a:gd name="connsiteY7" fmla="*/ 2205283 h 3250368"/>
              <a:gd name="connsiteX8" fmla="*/ 120016 w 240031"/>
              <a:gd name="connsiteY8" fmla="*/ 2701973 h 3250368"/>
              <a:gd name="connsiteX9" fmla="*/ 120016 w 240031"/>
              <a:gd name="connsiteY9" fmla="*/ 3230366 h 3250368"/>
              <a:gd name="connsiteX10" fmla="*/ 0 w 240031"/>
              <a:gd name="connsiteY10" fmla="*/ 3250368 h 3250368"/>
              <a:gd name="connsiteX11" fmla="*/ 0 w 240031"/>
              <a:gd name="connsiteY11" fmla="*/ 2632798 h 3250368"/>
              <a:gd name="connsiteX12" fmla="*/ 0 w 240031"/>
              <a:gd name="connsiteY12" fmla="*/ 1982724 h 3250368"/>
              <a:gd name="connsiteX13" fmla="*/ 0 w 240031"/>
              <a:gd name="connsiteY13" fmla="*/ 1332651 h 3250368"/>
              <a:gd name="connsiteX14" fmla="*/ 0 w 240031"/>
              <a:gd name="connsiteY14" fmla="*/ 682577 h 3250368"/>
              <a:gd name="connsiteX15" fmla="*/ 0 w 240031"/>
              <a:gd name="connsiteY15" fmla="*/ 0 h 3250368"/>
              <a:gd name="connsiteX0" fmla="*/ 0 w 240031"/>
              <a:gd name="connsiteY0" fmla="*/ 0 h 3250368"/>
              <a:gd name="connsiteX1" fmla="*/ 120016 w 240031"/>
              <a:gd name="connsiteY1" fmla="*/ 20002 h 3250368"/>
              <a:gd name="connsiteX2" fmla="*/ 120016 w 240031"/>
              <a:gd name="connsiteY2" fmla="*/ 500840 h 3250368"/>
              <a:gd name="connsiteX3" fmla="*/ 120016 w 240031"/>
              <a:gd name="connsiteY3" fmla="*/ 997530 h 3250368"/>
              <a:gd name="connsiteX4" fmla="*/ 120016 w 240031"/>
              <a:gd name="connsiteY4" fmla="*/ 1605182 h 3250368"/>
              <a:gd name="connsiteX5" fmla="*/ 240032 w 240031"/>
              <a:gd name="connsiteY5" fmla="*/ 1625184 h 3250368"/>
              <a:gd name="connsiteX6" fmla="*/ 120016 w 240031"/>
              <a:gd name="connsiteY6" fmla="*/ 1645186 h 3250368"/>
              <a:gd name="connsiteX7" fmla="*/ 120016 w 240031"/>
              <a:gd name="connsiteY7" fmla="*/ 2126024 h 3250368"/>
              <a:gd name="connsiteX8" fmla="*/ 120016 w 240031"/>
              <a:gd name="connsiteY8" fmla="*/ 2606862 h 3250368"/>
              <a:gd name="connsiteX9" fmla="*/ 120016 w 240031"/>
              <a:gd name="connsiteY9" fmla="*/ 3230366 h 3250368"/>
              <a:gd name="connsiteX10" fmla="*/ 0 w 240031"/>
              <a:gd name="connsiteY10" fmla="*/ 3250368 h 3250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0031" h="3250368" stroke="0" extrusionOk="0">
                <a:moveTo>
                  <a:pt x="0" y="0"/>
                </a:moveTo>
                <a:cubicBezTo>
                  <a:pt x="65852" y="-266"/>
                  <a:pt x="118671" y="9460"/>
                  <a:pt x="120016" y="20002"/>
                </a:cubicBezTo>
                <a:cubicBezTo>
                  <a:pt x="126813" y="276357"/>
                  <a:pt x="121835" y="452550"/>
                  <a:pt x="120016" y="580099"/>
                </a:cubicBezTo>
                <a:cubicBezTo>
                  <a:pt x="118197" y="707648"/>
                  <a:pt x="107725" y="856890"/>
                  <a:pt x="120016" y="1092640"/>
                </a:cubicBezTo>
                <a:cubicBezTo>
                  <a:pt x="132307" y="1328390"/>
                  <a:pt x="135277" y="1429036"/>
                  <a:pt x="120016" y="1605182"/>
                </a:cubicBezTo>
                <a:cubicBezTo>
                  <a:pt x="117528" y="1608217"/>
                  <a:pt x="176038" y="1616712"/>
                  <a:pt x="240032" y="1625184"/>
                </a:cubicBezTo>
                <a:cubicBezTo>
                  <a:pt x="172711" y="1624503"/>
                  <a:pt x="120268" y="1633728"/>
                  <a:pt x="120016" y="1645186"/>
                </a:cubicBezTo>
                <a:cubicBezTo>
                  <a:pt x="116240" y="1801048"/>
                  <a:pt x="102300" y="1983558"/>
                  <a:pt x="120016" y="2205283"/>
                </a:cubicBezTo>
                <a:cubicBezTo>
                  <a:pt x="137732" y="2427008"/>
                  <a:pt x="121974" y="2464999"/>
                  <a:pt x="120016" y="2701973"/>
                </a:cubicBezTo>
                <a:cubicBezTo>
                  <a:pt x="118059" y="2938947"/>
                  <a:pt x="138488" y="3024329"/>
                  <a:pt x="120016" y="3230366"/>
                </a:cubicBezTo>
                <a:cubicBezTo>
                  <a:pt x="126195" y="3246466"/>
                  <a:pt x="68356" y="3253454"/>
                  <a:pt x="0" y="3250368"/>
                </a:cubicBezTo>
                <a:cubicBezTo>
                  <a:pt x="30081" y="3022480"/>
                  <a:pt x="21017" y="2916405"/>
                  <a:pt x="0" y="2632798"/>
                </a:cubicBezTo>
                <a:cubicBezTo>
                  <a:pt x="-21017" y="2349191"/>
                  <a:pt x="-4671" y="2169927"/>
                  <a:pt x="0" y="1982724"/>
                </a:cubicBezTo>
                <a:cubicBezTo>
                  <a:pt x="4671" y="1795521"/>
                  <a:pt x="7445" y="1481625"/>
                  <a:pt x="0" y="1332651"/>
                </a:cubicBezTo>
                <a:cubicBezTo>
                  <a:pt x="-7445" y="1183677"/>
                  <a:pt x="-10992" y="981603"/>
                  <a:pt x="0" y="682577"/>
                </a:cubicBezTo>
                <a:cubicBezTo>
                  <a:pt x="10992" y="383551"/>
                  <a:pt x="-1967" y="294642"/>
                  <a:pt x="0" y="0"/>
                </a:cubicBezTo>
                <a:close/>
              </a:path>
              <a:path w="240031" h="3250368" fill="none" extrusionOk="0">
                <a:moveTo>
                  <a:pt x="0" y="0"/>
                </a:moveTo>
                <a:cubicBezTo>
                  <a:pt x="66099" y="691"/>
                  <a:pt x="119224" y="6574"/>
                  <a:pt x="120016" y="20002"/>
                </a:cubicBezTo>
                <a:cubicBezTo>
                  <a:pt x="121328" y="256630"/>
                  <a:pt x="106848" y="284932"/>
                  <a:pt x="120016" y="500840"/>
                </a:cubicBezTo>
                <a:cubicBezTo>
                  <a:pt x="133184" y="716748"/>
                  <a:pt x="107881" y="842784"/>
                  <a:pt x="120016" y="997530"/>
                </a:cubicBezTo>
                <a:cubicBezTo>
                  <a:pt x="132152" y="1152276"/>
                  <a:pt x="101758" y="1332342"/>
                  <a:pt x="120016" y="1605182"/>
                </a:cubicBezTo>
                <a:cubicBezTo>
                  <a:pt x="108268" y="1616855"/>
                  <a:pt x="177940" y="1633482"/>
                  <a:pt x="240032" y="1625184"/>
                </a:cubicBezTo>
                <a:cubicBezTo>
                  <a:pt x="172665" y="1625756"/>
                  <a:pt x="120355" y="1632198"/>
                  <a:pt x="120016" y="1645186"/>
                </a:cubicBezTo>
                <a:cubicBezTo>
                  <a:pt x="136478" y="1790873"/>
                  <a:pt x="118631" y="2021288"/>
                  <a:pt x="120016" y="2126024"/>
                </a:cubicBezTo>
                <a:cubicBezTo>
                  <a:pt x="121401" y="2230760"/>
                  <a:pt x="116095" y="2412617"/>
                  <a:pt x="120016" y="2606862"/>
                </a:cubicBezTo>
                <a:cubicBezTo>
                  <a:pt x="123937" y="2801107"/>
                  <a:pt x="122725" y="3026941"/>
                  <a:pt x="120016" y="3230366"/>
                </a:cubicBezTo>
                <a:cubicBezTo>
                  <a:pt x="123133" y="3251911"/>
                  <a:pt x="75446" y="3247674"/>
                  <a:pt x="0" y="3250368"/>
                </a:cubicBezTo>
              </a:path>
            </a:pathLst>
          </a:custGeom>
          <a:noFill/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Brac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B1EBEF7-4E22-FACA-D9BB-66AAA0A693CB}"/>
              </a:ext>
            </a:extLst>
          </p:cNvPr>
          <p:cNvCxnSpPr>
            <a:cxnSpLocks/>
            <a:stCxn id="12" idx="1"/>
            <a:endCxn id="7" idx="1"/>
          </p:cNvCxnSpPr>
          <p:nvPr/>
        </p:nvCxnSpPr>
        <p:spPr>
          <a:xfrm flipV="1">
            <a:off x="3234690" y="2830627"/>
            <a:ext cx="462896" cy="481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44CE922-F98F-59C3-636F-023333E23529}"/>
              </a:ext>
            </a:extLst>
          </p:cNvPr>
          <p:cNvSpPr txBox="1"/>
          <p:nvPr/>
        </p:nvSpPr>
        <p:spPr>
          <a:xfrm>
            <a:off x="470686" y="4376941"/>
            <a:ext cx="868981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Steps:</a:t>
            </a:r>
          </a:p>
          <a:p>
            <a:r>
              <a:rPr lang="en-US" dirty="0"/>
              <a:t>  1. Login to your cluster of choice,</a:t>
            </a:r>
          </a:p>
          <a:p>
            <a:r>
              <a:rPr lang="en-US" dirty="0"/>
              <a:t>  2. Make sure you have access to the designated project space and allocation,</a:t>
            </a:r>
          </a:p>
          <a:p>
            <a:r>
              <a:rPr lang="en-US" dirty="0"/>
              <a:t>  3. Clone the repository,</a:t>
            </a:r>
          </a:p>
          <a:p>
            <a:r>
              <a:rPr lang="en-US" dirty="0"/>
              <a:t>  4. Subset and/or implement zonal statistics for any spatial and temporal extents of interest</a:t>
            </a:r>
          </a:p>
          <a:p>
            <a:r>
              <a:rPr lang="en-US" dirty="0"/>
              <a:t>      for any of the included datasets with only </a:t>
            </a:r>
            <a:r>
              <a:rPr lang="en-US" b="1" dirty="0"/>
              <a:t>one line of code</a:t>
            </a:r>
            <a:r>
              <a:rPr lang="en-US" dirty="0"/>
              <a:t>.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527C6E88-4583-F3CB-EFA7-E9B48E99ADAC}"/>
              </a:ext>
            </a:extLst>
          </p:cNvPr>
          <p:cNvSpPr/>
          <p:nvPr/>
        </p:nvSpPr>
        <p:spPr>
          <a:xfrm rot="10800000">
            <a:off x="7018414" y="1205442"/>
            <a:ext cx="240031" cy="3250368"/>
          </a:xfrm>
          <a:custGeom>
            <a:avLst/>
            <a:gdLst>
              <a:gd name="connsiteX0" fmla="*/ 0 w 240031"/>
              <a:gd name="connsiteY0" fmla="*/ 0 h 3250368"/>
              <a:gd name="connsiteX1" fmla="*/ 120016 w 240031"/>
              <a:gd name="connsiteY1" fmla="*/ 20002 h 3250368"/>
              <a:gd name="connsiteX2" fmla="*/ 120016 w 240031"/>
              <a:gd name="connsiteY2" fmla="*/ 580099 h 3250368"/>
              <a:gd name="connsiteX3" fmla="*/ 120016 w 240031"/>
              <a:gd name="connsiteY3" fmla="*/ 1092640 h 3250368"/>
              <a:gd name="connsiteX4" fmla="*/ 120016 w 240031"/>
              <a:gd name="connsiteY4" fmla="*/ 1605182 h 3250368"/>
              <a:gd name="connsiteX5" fmla="*/ 240032 w 240031"/>
              <a:gd name="connsiteY5" fmla="*/ 1625184 h 3250368"/>
              <a:gd name="connsiteX6" fmla="*/ 120016 w 240031"/>
              <a:gd name="connsiteY6" fmla="*/ 1645186 h 3250368"/>
              <a:gd name="connsiteX7" fmla="*/ 120016 w 240031"/>
              <a:gd name="connsiteY7" fmla="*/ 2205283 h 3250368"/>
              <a:gd name="connsiteX8" fmla="*/ 120016 w 240031"/>
              <a:gd name="connsiteY8" fmla="*/ 2701973 h 3250368"/>
              <a:gd name="connsiteX9" fmla="*/ 120016 w 240031"/>
              <a:gd name="connsiteY9" fmla="*/ 3230366 h 3250368"/>
              <a:gd name="connsiteX10" fmla="*/ 0 w 240031"/>
              <a:gd name="connsiteY10" fmla="*/ 3250368 h 3250368"/>
              <a:gd name="connsiteX11" fmla="*/ 0 w 240031"/>
              <a:gd name="connsiteY11" fmla="*/ 2632798 h 3250368"/>
              <a:gd name="connsiteX12" fmla="*/ 0 w 240031"/>
              <a:gd name="connsiteY12" fmla="*/ 1982724 h 3250368"/>
              <a:gd name="connsiteX13" fmla="*/ 0 w 240031"/>
              <a:gd name="connsiteY13" fmla="*/ 1332651 h 3250368"/>
              <a:gd name="connsiteX14" fmla="*/ 0 w 240031"/>
              <a:gd name="connsiteY14" fmla="*/ 682577 h 3250368"/>
              <a:gd name="connsiteX15" fmla="*/ 0 w 240031"/>
              <a:gd name="connsiteY15" fmla="*/ 0 h 3250368"/>
              <a:gd name="connsiteX0" fmla="*/ 0 w 240031"/>
              <a:gd name="connsiteY0" fmla="*/ 0 h 3250368"/>
              <a:gd name="connsiteX1" fmla="*/ 120016 w 240031"/>
              <a:gd name="connsiteY1" fmla="*/ 20002 h 3250368"/>
              <a:gd name="connsiteX2" fmla="*/ 120016 w 240031"/>
              <a:gd name="connsiteY2" fmla="*/ 500840 h 3250368"/>
              <a:gd name="connsiteX3" fmla="*/ 120016 w 240031"/>
              <a:gd name="connsiteY3" fmla="*/ 997530 h 3250368"/>
              <a:gd name="connsiteX4" fmla="*/ 120016 w 240031"/>
              <a:gd name="connsiteY4" fmla="*/ 1605182 h 3250368"/>
              <a:gd name="connsiteX5" fmla="*/ 240032 w 240031"/>
              <a:gd name="connsiteY5" fmla="*/ 1625184 h 3250368"/>
              <a:gd name="connsiteX6" fmla="*/ 120016 w 240031"/>
              <a:gd name="connsiteY6" fmla="*/ 1645186 h 3250368"/>
              <a:gd name="connsiteX7" fmla="*/ 120016 w 240031"/>
              <a:gd name="connsiteY7" fmla="*/ 2126024 h 3250368"/>
              <a:gd name="connsiteX8" fmla="*/ 120016 w 240031"/>
              <a:gd name="connsiteY8" fmla="*/ 2606862 h 3250368"/>
              <a:gd name="connsiteX9" fmla="*/ 120016 w 240031"/>
              <a:gd name="connsiteY9" fmla="*/ 3230366 h 3250368"/>
              <a:gd name="connsiteX10" fmla="*/ 0 w 240031"/>
              <a:gd name="connsiteY10" fmla="*/ 3250368 h 3250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0031" h="3250368" stroke="0" extrusionOk="0">
                <a:moveTo>
                  <a:pt x="0" y="0"/>
                </a:moveTo>
                <a:cubicBezTo>
                  <a:pt x="65852" y="-266"/>
                  <a:pt x="118671" y="9460"/>
                  <a:pt x="120016" y="20002"/>
                </a:cubicBezTo>
                <a:cubicBezTo>
                  <a:pt x="126813" y="276357"/>
                  <a:pt x="121835" y="452550"/>
                  <a:pt x="120016" y="580099"/>
                </a:cubicBezTo>
                <a:cubicBezTo>
                  <a:pt x="118197" y="707648"/>
                  <a:pt x="107725" y="856890"/>
                  <a:pt x="120016" y="1092640"/>
                </a:cubicBezTo>
                <a:cubicBezTo>
                  <a:pt x="132307" y="1328390"/>
                  <a:pt x="135277" y="1429036"/>
                  <a:pt x="120016" y="1605182"/>
                </a:cubicBezTo>
                <a:cubicBezTo>
                  <a:pt x="117528" y="1608217"/>
                  <a:pt x="176038" y="1616712"/>
                  <a:pt x="240032" y="1625184"/>
                </a:cubicBezTo>
                <a:cubicBezTo>
                  <a:pt x="172711" y="1624503"/>
                  <a:pt x="120268" y="1633728"/>
                  <a:pt x="120016" y="1645186"/>
                </a:cubicBezTo>
                <a:cubicBezTo>
                  <a:pt x="116240" y="1801048"/>
                  <a:pt x="102300" y="1983558"/>
                  <a:pt x="120016" y="2205283"/>
                </a:cubicBezTo>
                <a:cubicBezTo>
                  <a:pt x="137732" y="2427008"/>
                  <a:pt x="121974" y="2464999"/>
                  <a:pt x="120016" y="2701973"/>
                </a:cubicBezTo>
                <a:cubicBezTo>
                  <a:pt x="118059" y="2938947"/>
                  <a:pt x="138488" y="3024329"/>
                  <a:pt x="120016" y="3230366"/>
                </a:cubicBezTo>
                <a:cubicBezTo>
                  <a:pt x="126195" y="3246466"/>
                  <a:pt x="68356" y="3253454"/>
                  <a:pt x="0" y="3250368"/>
                </a:cubicBezTo>
                <a:cubicBezTo>
                  <a:pt x="30081" y="3022480"/>
                  <a:pt x="21017" y="2916405"/>
                  <a:pt x="0" y="2632798"/>
                </a:cubicBezTo>
                <a:cubicBezTo>
                  <a:pt x="-21017" y="2349191"/>
                  <a:pt x="-4671" y="2169927"/>
                  <a:pt x="0" y="1982724"/>
                </a:cubicBezTo>
                <a:cubicBezTo>
                  <a:pt x="4671" y="1795521"/>
                  <a:pt x="7445" y="1481625"/>
                  <a:pt x="0" y="1332651"/>
                </a:cubicBezTo>
                <a:cubicBezTo>
                  <a:pt x="-7445" y="1183677"/>
                  <a:pt x="-10992" y="981603"/>
                  <a:pt x="0" y="682577"/>
                </a:cubicBezTo>
                <a:cubicBezTo>
                  <a:pt x="10992" y="383551"/>
                  <a:pt x="-1967" y="294642"/>
                  <a:pt x="0" y="0"/>
                </a:cubicBezTo>
                <a:close/>
              </a:path>
              <a:path w="240031" h="3250368" fill="none" extrusionOk="0">
                <a:moveTo>
                  <a:pt x="0" y="0"/>
                </a:moveTo>
                <a:cubicBezTo>
                  <a:pt x="66099" y="691"/>
                  <a:pt x="119224" y="6574"/>
                  <a:pt x="120016" y="20002"/>
                </a:cubicBezTo>
                <a:cubicBezTo>
                  <a:pt x="121328" y="256630"/>
                  <a:pt x="106848" y="284932"/>
                  <a:pt x="120016" y="500840"/>
                </a:cubicBezTo>
                <a:cubicBezTo>
                  <a:pt x="133184" y="716748"/>
                  <a:pt x="107881" y="842784"/>
                  <a:pt x="120016" y="997530"/>
                </a:cubicBezTo>
                <a:cubicBezTo>
                  <a:pt x="132152" y="1152276"/>
                  <a:pt x="101758" y="1332342"/>
                  <a:pt x="120016" y="1605182"/>
                </a:cubicBezTo>
                <a:cubicBezTo>
                  <a:pt x="108268" y="1616855"/>
                  <a:pt x="177940" y="1633482"/>
                  <a:pt x="240032" y="1625184"/>
                </a:cubicBezTo>
                <a:cubicBezTo>
                  <a:pt x="172665" y="1625756"/>
                  <a:pt x="120355" y="1632198"/>
                  <a:pt x="120016" y="1645186"/>
                </a:cubicBezTo>
                <a:cubicBezTo>
                  <a:pt x="136478" y="1790873"/>
                  <a:pt x="118631" y="2021288"/>
                  <a:pt x="120016" y="2126024"/>
                </a:cubicBezTo>
                <a:cubicBezTo>
                  <a:pt x="121401" y="2230760"/>
                  <a:pt x="116095" y="2412617"/>
                  <a:pt x="120016" y="2606862"/>
                </a:cubicBezTo>
                <a:cubicBezTo>
                  <a:pt x="123937" y="2801107"/>
                  <a:pt x="122725" y="3026941"/>
                  <a:pt x="120016" y="3230366"/>
                </a:cubicBezTo>
                <a:cubicBezTo>
                  <a:pt x="123133" y="3251911"/>
                  <a:pt x="75446" y="3247674"/>
                  <a:pt x="0" y="3250368"/>
                </a:cubicBezTo>
              </a:path>
            </a:pathLst>
          </a:custGeom>
          <a:noFill/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Brac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497D1BF-D521-2D3E-56D0-DF35C1D13261}"/>
              </a:ext>
            </a:extLst>
          </p:cNvPr>
          <p:cNvCxnSpPr>
            <a:stCxn id="7" idx="3"/>
            <a:endCxn id="15" idx="1"/>
          </p:cNvCxnSpPr>
          <p:nvPr/>
        </p:nvCxnSpPr>
        <p:spPr>
          <a:xfrm flipV="1">
            <a:off x="6315093" y="2830626"/>
            <a:ext cx="703321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29D6A6E-1E12-54AB-308C-7AC35699B415}"/>
              </a:ext>
            </a:extLst>
          </p:cNvPr>
          <p:cNvSpPr txBox="1"/>
          <p:nvPr/>
        </p:nvSpPr>
        <p:spPr>
          <a:xfrm>
            <a:off x="7258445" y="1136131"/>
            <a:ext cx="37694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Subsetting</a:t>
            </a:r>
            <a:r>
              <a:rPr lang="en-US" sz="2400" dirty="0"/>
              <a:t> Geo-spatial data in </a:t>
            </a:r>
            <a:r>
              <a:rPr lang="en-US" sz="2400" dirty="0" err="1"/>
              <a:t>GeoTIFF</a:t>
            </a:r>
            <a:r>
              <a:rPr lang="en-US" sz="2400" dirty="0"/>
              <a:t>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Implementing Zonal Statistics for ESRI Shapefiles efficiently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Calculating Slope &amp; Aspect [in progress]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HRUs discretization in any spatial scale [in progress]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38F40D2-1E52-740A-9CC6-23D2559BEF05}"/>
              </a:ext>
            </a:extLst>
          </p:cNvPr>
          <p:cNvSpPr/>
          <p:nvPr/>
        </p:nvSpPr>
        <p:spPr>
          <a:xfrm>
            <a:off x="470686" y="2592532"/>
            <a:ext cx="2421103" cy="386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Landsat NALCMS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2D3C24-1879-989A-8666-3EB2EEAA6ADE}"/>
              </a:ext>
            </a:extLst>
          </p:cNvPr>
          <p:cNvSpPr/>
          <p:nvPr/>
        </p:nvSpPr>
        <p:spPr>
          <a:xfrm>
            <a:off x="470686" y="3042687"/>
            <a:ext cx="2421103" cy="386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Depth to bedrock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3617F68-3DBA-4674-437F-50E81FF4E791}"/>
              </a:ext>
            </a:extLst>
          </p:cNvPr>
          <p:cNvSpPr/>
          <p:nvPr/>
        </p:nvSpPr>
        <p:spPr>
          <a:xfrm>
            <a:off x="470686" y="3515224"/>
            <a:ext cx="2421103" cy="386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Global Soil Dataset (GSDE)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492023-85F4-3940-74C4-6EF8738C2D2D}"/>
              </a:ext>
            </a:extLst>
          </p:cNvPr>
          <p:cNvSpPr txBox="1"/>
          <p:nvPr/>
        </p:nvSpPr>
        <p:spPr>
          <a:xfrm>
            <a:off x="1571271" y="3929411"/>
            <a:ext cx="21993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.</a:t>
            </a:r>
          </a:p>
          <a:p>
            <a:r>
              <a:rPr lang="en-US" sz="1100" dirty="0"/>
              <a:t>.</a:t>
            </a:r>
          </a:p>
          <a:p>
            <a:r>
              <a:rPr lang="en-US" sz="11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373D2E-C603-86B7-4576-A6433687AB98}"/>
              </a:ext>
            </a:extLst>
          </p:cNvPr>
          <p:cNvSpPr txBox="1"/>
          <p:nvPr/>
        </p:nvSpPr>
        <p:spPr>
          <a:xfrm>
            <a:off x="4342158" y="2008626"/>
            <a:ext cx="1333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1800" dirty="0">
                <a:latin typeface="Monaco" pitchFamily="2" charset="77"/>
              </a:rPr>
              <a:t>gistool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974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004AB-CF16-C4C7-B279-D9CADE0D8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CE6713-4932-AB21-A5AD-8754EE5FE2DF}"/>
              </a:ext>
            </a:extLst>
          </p:cNvPr>
          <p:cNvSpPr/>
          <p:nvPr/>
        </p:nvSpPr>
        <p:spPr>
          <a:xfrm>
            <a:off x="562628" y="6108136"/>
            <a:ext cx="33881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hlinkClick r:id="rId2"/>
              </a:rPr>
              <a:t>https://github.com/ShervanGharari/EASYMORE.git</a:t>
            </a:r>
            <a:endParaRPr lang="en-US" sz="1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A91B7AA-3616-1BBB-3A40-B673E68D10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24842"/>
            <a:ext cx="6167044" cy="444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027B65-DD10-B36B-C4E5-DC2D375560B7}"/>
              </a:ext>
            </a:extLst>
          </p:cNvPr>
          <p:cNvSpPr txBox="1"/>
          <p:nvPr/>
        </p:nvSpPr>
        <p:spPr>
          <a:xfrm>
            <a:off x="7597047" y="5184806"/>
            <a:ext cx="30319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Command Line Interface (CLI)</a:t>
            </a:r>
          </a:p>
          <a:p>
            <a:pPr algn="ctr"/>
            <a:r>
              <a:rPr lang="en-US" dirty="0"/>
              <a:t>and </a:t>
            </a:r>
          </a:p>
          <a:p>
            <a:pPr algn="ctr"/>
            <a:r>
              <a:rPr lang="en-US" dirty="0"/>
              <a:t>Python Library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6AC18F-D900-D758-15DE-3D34DB5B70B4}"/>
              </a:ext>
            </a:extLst>
          </p:cNvPr>
          <p:cNvGrpSpPr/>
          <p:nvPr/>
        </p:nvGrpSpPr>
        <p:grpSpPr>
          <a:xfrm>
            <a:off x="6287665" y="1693091"/>
            <a:ext cx="5650723" cy="3397324"/>
            <a:chOff x="6287665" y="1693091"/>
            <a:chExt cx="5650723" cy="339732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869E50E-99E1-8BAA-65C8-9B812AAF2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87665" y="1693091"/>
              <a:ext cx="5650723" cy="339732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A262536-2D4A-D6C9-4DB8-DCB412D287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8226" t="94373" r="53010" b="-1157"/>
            <a:stretch/>
          </p:blipFill>
          <p:spPr>
            <a:xfrm>
              <a:off x="7801582" y="1734205"/>
              <a:ext cx="1060315" cy="230477"/>
            </a:xfrm>
            <a:prstGeom prst="rect">
              <a:avLst/>
            </a:prstGeom>
          </p:spPr>
        </p:pic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378BD0A-D02D-FEF6-A503-2BF15CEE1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</p:spTree>
    <p:extLst>
      <p:ext uri="{BB962C8B-B14F-4D97-AF65-F5344CB8AC3E}">
        <p14:creationId xmlns:p14="http://schemas.microsoft.com/office/powerpoint/2010/main" val="48901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CCA65-F8EE-B12F-086F-691E4B756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Any questions so far?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81406-D622-2669-FD6D-37FFDC21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79345-AC26-89C0-9BD8-84C2671D3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FB8BC-B05E-FA81-8A98-13E47053B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2AF0A-39D7-EBF3-AE39-9A3EF5E24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Community Hydrological Modelling Recipes</a:t>
            </a:r>
          </a:p>
          <a:p>
            <a:endParaRPr lang="en-US" sz="700" dirty="0"/>
          </a:p>
          <a:p>
            <a:r>
              <a:rPr lang="en-US" dirty="0"/>
              <a:t>Computational Resources for the Training Session</a:t>
            </a:r>
          </a:p>
          <a:p>
            <a:endParaRPr lang="en-US" sz="800" dirty="0"/>
          </a:p>
          <a:p>
            <a:r>
              <a:rPr lang="en-US" dirty="0"/>
              <a:t>Setting up ECCC’s National Water Model—MESH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Introduction and Preview of CONFLUENCE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84D13-87FF-BADE-DAF0-D940C4F0F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14E7CFD-8B04-6DB9-E4AC-8FD802B9758A}"/>
              </a:ext>
            </a:extLst>
          </p:cNvPr>
          <p:cNvSpPr/>
          <p:nvPr/>
        </p:nvSpPr>
        <p:spPr>
          <a:xfrm>
            <a:off x="562628" y="1439197"/>
            <a:ext cx="10515600" cy="657225"/>
          </a:xfrm>
          <a:prstGeom prst="roundRect">
            <a:avLst/>
          </a:prstGeom>
          <a:noFill/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254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31EA6-713B-BD71-742D-FB89BF842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AFB81-72D7-FEC2-A9FB-3842D90B3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537526"/>
            <a:ext cx="10515600" cy="36512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Configuring ECCC’s MESH with the following datasets for the Bow River at Calgary: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C39421-FA02-FA9A-0656-2BCEB85F6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40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C01CB33-A98A-3CE6-96E6-4B94436414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283946"/>
              </p:ext>
            </p:extLst>
          </p:nvPr>
        </p:nvGraphicFramePr>
        <p:xfrm>
          <a:off x="2032000" y="2852230"/>
          <a:ext cx="8128000" cy="21031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57160855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43850207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3478490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183111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Meteorological Forcing 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Landcover 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Geospatial Fabric 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Study 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0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Regional Deterministic Reforecast System version 2.1</a:t>
                      </a:r>
                    </a:p>
                    <a:p>
                      <a:pPr algn="ctr"/>
                      <a:r>
                        <a:rPr lang="en-US" dirty="0"/>
                        <a:t>(RDRSv2.1)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North American Land Change Monitoring System 2020</a:t>
                      </a:r>
                    </a:p>
                    <a:p>
                      <a:pPr algn="ctr"/>
                      <a:r>
                        <a:rPr lang="en-US" dirty="0"/>
                        <a:t>(NALCMS 2020)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MERIT-Basins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Bow River at Calgary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955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696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drawing a map on a computer&#10;&#10;Description automatically generated">
            <a:extLst>
              <a:ext uri="{FF2B5EF4-FFF2-40B4-BE49-F238E27FC236}">
                <a16:creationId xmlns:a16="http://schemas.microsoft.com/office/drawing/2014/main" id="{87BD0B25-019F-D897-6B2D-6766798D98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t="7079" b="31762"/>
          <a:stretch/>
        </p:blipFill>
        <p:spPr>
          <a:xfrm>
            <a:off x="0" y="1077239"/>
            <a:ext cx="12192000" cy="74566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39367-0BC2-2C30-3912-47B3F6F2C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8785" y="2993103"/>
            <a:ext cx="7554430" cy="103339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First step is to extract a geospatial fabric</a:t>
            </a:r>
          </a:p>
          <a:p>
            <a:pPr marL="0" indent="0" algn="ctr">
              <a:buNone/>
            </a:pPr>
            <a:r>
              <a:rPr lang="en-US" dirty="0"/>
              <a:t>for the area of interest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005C24-6AFB-BEEC-5719-DD38F8BEC52D}"/>
              </a:ext>
            </a:extLst>
          </p:cNvPr>
          <p:cNvSpPr txBox="1"/>
          <p:nvPr/>
        </p:nvSpPr>
        <p:spPr>
          <a:xfrm>
            <a:off x="10630424" y="6637350"/>
            <a:ext cx="16548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DALLE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829323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9587859-F004-4EB0-0B39-514B4F731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1077239"/>
            <a:ext cx="7875078" cy="39018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ADFD42-8F64-5260-D4B3-896BA4FEA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E657634-CA93-E519-7A23-1A92B5F19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3841"/>
            <a:ext cx="10515600" cy="1033398"/>
          </a:xfrm>
        </p:spPr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646824-4655-FB3E-52F2-D8B02163D68C}"/>
              </a:ext>
            </a:extLst>
          </p:cNvPr>
          <p:cNvSpPr txBox="1"/>
          <p:nvPr/>
        </p:nvSpPr>
        <p:spPr>
          <a:xfrm>
            <a:off x="7393736" y="2116551"/>
            <a:ext cx="45830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All instructions are available on this presentation's repository:</a:t>
            </a:r>
          </a:p>
          <a:p>
            <a:pPr algn="ctr"/>
            <a:endParaRPr lang="en-US" sz="2800" dirty="0"/>
          </a:p>
          <a:p>
            <a:pPr algn="ctr"/>
            <a:r>
              <a:rPr lang="en-US" sz="2400" dirty="0">
                <a:hlinkClick r:id="rId3"/>
              </a:rPr>
              <a:t>https://github.com/CH-Earth/community-modelling-workflow-training</a:t>
            </a:r>
            <a:r>
              <a:rPr lang="en-US" sz="2400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CD229F-0795-16EC-4345-25B19837A676}"/>
              </a:ext>
            </a:extLst>
          </p:cNvPr>
          <p:cNvSpPr txBox="1"/>
          <p:nvPr/>
        </p:nvSpPr>
        <p:spPr>
          <a:xfrm>
            <a:off x="1755773" y="5344237"/>
            <a:ext cx="3691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Bow River at Calgary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C29F2B-6CE2-CA2F-C110-FDC1494A1583}"/>
              </a:ext>
            </a:extLst>
          </p:cNvPr>
          <p:cNvSpPr txBox="1"/>
          <p:nvPr/>
        </p:nvSpPr>
        <p:spPr>
          <a:xfrm>
            <a:off x="553506" y="571567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Sub-basins and river network extracted from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MERIT-Basins</a:t>
            </a:r>
            <a:r>
              <a:rPr lang="en-US" dirty="0"/>
              <a:t>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Hydrant v0.1.0-dev0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C897A2-6C1D-9A04-9125-D70A8A70258F}"/>
              </a:ext>
            </a:extLst>
          </p:cNvPr>
          <p:cNvSpPr/>
          <p:nvPr/>
        </p:nvSpPr>
        <p:spPr>
          <a:xfrm>
            <a:off x="7806265" y="3318930"/>
            <a:ext cx="110066" cy="11853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506CF4-78CD-0592-DB12-1013B56A1FB3}"/>
              </a:ext>
            </a:extLst>
          </p:cNvPr>
          <p:cNvSpPr txBox="1"/>
          <p:nvPr/>
        </p:nvSpPr>
        <p:spPr>
          <a:xfrm>
            <a:off x="7348524" y="3436412"/>
            <a:ext cx="102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Calgary</a:t>
            </a:r>
          </a:p>
        </p:txBody>
      </p:sp>
    </p:spTree>
    <p:extLst>
      <p:ext uri="{BB962C8B-B14F-4D97-AF65-F5344CB8AC3E}">
        <p14:creationId xmlns:p14="http://schemas.microsoft.com/office/powerpoint/2010/main" val="9965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pic>
        <p:nvPicPr>
          <p:cNvPr id="8" name="Content Placeholder 7" descr="A map of the world&#10;&#10;Description automatically generated">
            <a:extLst>
              <a:ext uri="{FF2B5EF4-FFF2-40B4-BE49-F238E27FC236}">
                <a16:creationId xmlns:a16="http://schemas.microsoft.com/office/drawing/2014/main" id="{59EAEE0C-2204-2117-8857-194D598FE3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6643" y="1667836"/>
            <a:ext cx="7915606" cy="4443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57B0CC-4222-3A2F-D5CD-836AF6F781B9}"/>
              </a:ext>
            </a:extLst>
          </p:cNvPr>
          <p:cNvSpPr txBox="1"/>
          <p:nvPr/>
        </p:nvSpPr>
        <p:spPr>
          <a:xfrm>
            <a:off x="4164330" y="1206171"/>
            <a:ext cx="3863340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What information is provided through </a:t>
            </a:r>
            <a:r>
              <a:rPr lang="en-US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MERIT-Basins</a:t>
            </a:r>
            <a:r>
              <a:rPr lang="en-US" dirty="0"/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7D8361-F921-5B2A-0193-50769972BD54}"/>
              </a:ext>
            </a:extLst>
          </p:cNvPr>
          <p:cNvSpPr txBox="1"/>
          <p:nvPr/>
        </p:nvSpPr>
        <p:spPr>
          <a:xfrm>
            <a:off x="8141329" y="1206171"/>
            <a:ext cx="3863340" cy="280076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76250" indent="-285750" algn="l" rtl="0">
              <a:buFont typeface="Arial" panose="020B0604020202020204" pitchFamily="34" charset="0"/>
              <a:buChar char="•"/>
            </a:pPr>
            <a:r>
              <a:rPr lang="en-CA" sz="1600" b="0" i="0" u="none" strike="noStrike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25 km</a:t>
            </a:r>
            <a:r>
              <a:rPr lang="en-CA" sz="1600" b="0" i="0" u="none" strike="noStrike" baseline="3000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2</a:t>
            </a:r>
            <a:r>
              <a:rPr lang="en-CA" sz="1600" b="0" i="0" u="none" strike="noStrike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 drainage area threshold for channels</a:t>
            </a:r>
          </a:p>
          <a:p>
            <a:pPr marL="476250" indent="-285750" algn="l" rtl="0">
              <a:buFont typeface="Arial" panose="020B0604020202020204" pitchFamily="34" charset="0"/>
              <a:buChar char="•"/>
            </a:pPr>
            <a:r>
              <a:rPr lang="en-CA" sz="1600" b="0" i="0" u="none" strike="noStrike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Corrected/refined basin/region definitions</a:t>
            </a:r>
          </a:p>
          <a:p>
            <a:pPr marL="476250" indent="-285750" algn="l" rtl="0">
              <a:buFont typeface="Arial" panose="020B0604020202020204" pitchFamily="34" charset="0"/>
              <a:buChar char="•"/>
            </a:pPr>
            <a:r>
              <a:rPr lang="en-CA" sz="1600" b="0" i="0" u="none" strike="noStrike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Below 25 km</a:t>
            </a:r>
            <a:r>
              <a:rPr lang="en-CA" sz="1600" b="0" i="0" u="none" strike="noStrike" baseline="3000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2</a:t>
            </a:r>
            <a:r>
              <a:rPr lang="en-CA" sz="1600" b="0" i="0" u="none" strike="noStrike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 non-channelized areas along the coast or some endorheic areas (incomplete catchments or hillslopes) excluded</a:t>
            </a:r>
          </a:p>
          <a:p>
            <a:pPr marL="476250" indent="-285750" algn="l" rtl="0">
              <a:buFont typeface="Arial" panose="020B0604020202020204" pitchFamily="34" charset="0"/>
              <a:buChar char="•"/>
            </a:pPr>
            <a:r>
              <a:rPr lang="en-CA" sz="1600" b="0" i="0" u="none" strike="noStrike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~2.94 million river reaches (unit catchments)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F83C11-DBB7-4901-A2D0-5D629B4DA781}"/>
              </a:ext>
            </a:extLst>
          </p:cNvPr>
          <p:cNvSpPr txBox="1"/>
          <p:nvPr/>
        </p:nvSpPr>
        <p:spPr>
          <a:xfrm>
            <a:off x="255740" y="4402727"/>
            <a:ext cx="3863340" cy="193899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500" dirty="0"/>
              <a:t>River network: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River segment IDs (</a:t>
            </a:r>
            <a:r>
              <a:rPr lang="en-US" sz="1500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COMID</a:t>
            </a:r>
            <a:r>
              <a:rPr lang="en-US" sz="15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Downstream segment IDs (</a:t>
            </a:r>
            <a:r>
              <a:rPr lang="en-US" sz="1500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NextDownID</a:t>
            </a:r>
            <a:r>
              <a:rPr lang="en-US" sz="15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Slope (</a:t>
            </a:r>
            <a:r>
              <a:rPr lang="en-US" sz="1500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slope</a:t>
            </a:r>
            <a:r>
              <a:rPr lang="en-US" sz="15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Length (</a:t>
            </a:r>
            <a:r>
              <a:rPr lang="en-US" sz="1500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lengthkm</a:t>
            </a:r>
            <a:r>
              <a:rPr lang="en-US" sz="15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Upstream segment IDs (</a:t>
            </a:r>
            <a:r>
              <a:rPr lang="en-US" sz="1500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up1-4</a:t>
            </a:r>
            <a:r>
              <a:rPr lang="en-US" sz="15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Upstream drainage area (</a:t>
            </a:r>
            <a:r>
              <a:rPr lang="en-US" sz="1500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uparea</a:t>
            </a:r>
            <a:r>
              <a:rPr lang="en-US" sz="15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River geometries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CB7F2C-B002-6FEE-488D-47964A34069E}"/>
              </a:ext>
            </a:extLst>
          </p:cNvPr>
          <p:cNvSpPr txBox="1"/>
          <p:nvPr/>
        </p:nvSpPr>
        <p:spPr>
          <a:xfrm>
            <a:off x="810121" y="6410006"/>
            <a:ext cx="464006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MERIT-Basins</a:t>
            </a:r>
            <a:r>
              <a:rPr lang="en-US" sz="1000" dirty="0"/>
              <a:t> webpage: </a:t>
            </a:r>
            <a:r>
              <a:rPr lang="en-US" sz="1000" dirty="0">
                <a:hlinkClick r:id="rId3"/>
              </a:rPr>
              <a:t>https://www.reachhydro.org/home/params/merit-basins</a:t>
            </a:r>
            <a:r>
              <a:rPr lang="en-US" sz="1000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3E06F7-B725-F9DC-3288-A176323D527C}"/>
              </a:ext>
            </a:extLst>
          </p:cNvPr>
          <p:cNvSpPr txBox="1"/>
          <p:nvPr/>
        </p:nvSpPr>
        <p:spPr>
          <a:xfrm>
            <a:off x="4275220" y="4402727"/>
            <a:ext cx="3863340" cy="101566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500" dirty="0"/>
              <a:t>Subbasins: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Identical subbasin IDs (</a:t>
            </a:r>
            <a:r>
              <a:rPr lang="en-US" sz="1500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COMID</a:t>
            </a:r>
            <a:r>
              <a:rPr lang="en-US" sz="15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Subbasin area (</a:t>
            </a:r>
            <a:r>
              <a:rPr lang="en-US" sz="1500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unitarea</a:t>
            </a:r>
            <a:r>
              <a:rPr lang="en-US" sz="15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Subbasin geometries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57B101-F1CE-17E6-687C-5E8766D0028F}"/>
              </a:ext>
            </a:extLst>
          </p:cNvPr>
          <p:cNvSpPr txBox="1"/>
          <p:nvPr/>
        </p:nvSpPr>
        <p:spPr>
          <a:xfrm>
            <a:off x="8328660" y="4402727"/>
            <a:ext cx="3863340" cy="7848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500" dirty="0"/>
              <a:t>Non-contributing areas: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Non-contributing area IDs (</a:t>
            </a:r>
            <a:r>
              <a:rPr lang="en-US" sz="1500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FID</a:t>
            </a:r>
            <a:r>
              <a:rPr lang="en-US" sz="15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Non-contributing area geometries</a:t>
            </a:r>
          </a:p>
        </p:txBody>
      </p:sp>
    </p:spTree>
    <p:extLst>
      <p:ext uri="{BB962C8B-B14F-4D97-AF65-F5344CB8AC3E}">
        <p14:creationId xmlns:p14="http://schemas.microsoft.com/office/powerpoint/2010/main" val="376001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4" grpId="0" animBg="1"/>
      <p:bldP spid="1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868DA1B6-C43E-B8E3-4FA4-198F39643F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48361"/>
            <a:ext cx="7875078" cy="39018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FACC4A-64AC-F119-DFFF-A0A12084D189}"/>
              </a:ext>
            </a:extLst>
          </p:cNvPr>
          <p:cNvSpPr txBox="1"/>
          <p:nvPr/>
        </p:nvSpPr>
        <p:spPr>
          <a:xfrm>
            <a:off x="1294052" y="5344237"/>
            <a:ext cx="3691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Bow River at Calgary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BBDFD3-90C0-0121-54F9-E8D65E2BDABA}"/>
              </a:ext>
            </a:extLst>
          </p:cNvPr>
          <p:cNvSpPr txBox="1"/>
          <p:nvPr/>
        </p:nvSpPr>
        <p:spPr>
          <a:xfrm>
            <a:off x="91785" y="571567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Sub-basins and river network extracted from </a:t>
            </a:r>
            <a:r>
              <a:rPr lang="en-US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MERIT-Basins</a:t>
            </a:r>
            <a:r>
              <a:rPr lang="en-US" dirty="0"/>
              <a:t> using </a:t>
            </a:r>
            <a:r>
              <a:rPr lang="en-US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Hydrant v0.1.0-dev0</a:t>
            </a:r>
            <a:endParaRPr lang="en-US" dirty="0">
              <a:highlight>
                <a:srgbClr val="C0C0C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28CE74-9D0D-F151-B113-EC7CB041C0EA}"/>
              </a:ext>
            </a:extLst>
          </p:cNvPr>
          <p:cNvSpPr txBox="1"/>
          <p:nvPr/>
        </p:nvSpPr>
        <p:spPr>
          <a:xfrm>
            <a:off x="4164330" y="1206171"/>
            <a:ext cx="3863340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What typical information we usually need from a hydrography dataset for vector-based hydrological modelling?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A1D8B6A-1A63-84F6-02E2-2812CD64C794}"/>
              </a:ext>
            </a:extLst>
          </p:cNvPr>
          <p:cNvGrpSpPr/>
          <p:nvPr/>
        </p:nvGrpSpPr>
        <p:grpSpPr>
          <a:xfrm>
            <a:off x="6827520" y="1200676"/>
            <a:ext cx="5141161" cy="2994134"/>
            <a:chOff x="6827520" y="1200676"/>
            <a:chExt cx="5141161" cy="299413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ED2320F-BC48-84AB-0305-A1D9AF36597B}"/>
                </a:ext>
              </a:extLst>
            </p:cNvPr>
            <p:cNvSpPr txBox="1"/>
            <p:nvPr/>
          </p:nvSpPr>
          <p:spPr>
            <a:xfrm>
              <a:off x="6827520" y="2522109"/>
              <a:ext cx="1602954" cy="369332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River network:</a:t>
              </a:r>
            </a:p>
          </p:txBody>
        </p:sp>
        <p:sp>
          <p:nvSpPr>
            <p:cNvPr id="11" name="Left Brace 10">
              <a:extLst>
                <a:ext uri="{FF2B5EF4-FFF2-40B4-BE49-F238E27FC236}">
                  <a16:creationId xmlns:a16="http://schemas.microsoft.com/office/drawing/2014/main" id="{A9EA2A33-3D6E-BC27-D06B-C30EF346C9BA}"/>
                </a:ext>
              </a:extLst>
            </p:cNvPr>
            <p:cNvSpPr/>
            <p:nvPr/>
          </p:nvSpPr>
          <p:spPr>
            <a:xfrm>
              <a:off x="8481060" y="1200676"/>
              <a:ext cx="217170" cy="2994134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9BAD7D-EB25-7A87-0637-2007FF1D5B5E}"/>
                </a:ext>
              </a:extLst>
            </p:cNvPr>
            <p:cNvSpPr txBox="1"/>
            <p:nvPr/>
          </p:nvSpPr>
          <p:spPr>
            <a:xfrm>
              <a:off x="8698230" y="1200676"/>
              <a:ext cx="3270451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River segment ID values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Immediate downstream segment ID values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Length</a:t>
              </a:r>
              <a:br>
                <a:rPr lang="en-US" dirty="0"/>
              </a:br>
              <a:br>
                <a:rPr lang="en-US" dirty="0"/>
              </a:br>
              <a:r>
                <a:rPr lang="en-US" dirty="0"/>
                <a:t>Depending on your routing scheme you may need: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Slope [optional]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Width [optional]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etc.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DFA93B9-1F9F-CFEF-11D5-50A2687AC4AB}"/>
              </a:ext>
            </a:extLst>
          </p:cNvPr>
          <p:cNvGrpSpPr/>
          <p:nvPr/>
        </p:nvGrpSpPr>
        <p:grpSpPr>
          <a:xfrm>
            <a:off x="6827520" y="4393860"/>
            <a:ext cx="4869557" cy="2031325"/>
            <a:chOff x="6827520" y="4393860"/>
            <a:chExt cx="4869557" cy="203132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9C821A6-FE2C-8AEC-380F-A9FCB244C100}"/>
                </a:ext>
              </a:extLst>
            </p:cNvPr>
            <p:cNvSpPr txBox="1"/>
            <p:nvPr/>
          </p:nvSpPr>
          <p:spPr>
            <a:xfrm>
              <a:off x="6827520" y="5204836"/>
              <a:ext cx="1602954" cy="369332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Subbasins:</a:t>
              </a:r>
            </a:p>
          </p:txBody>
        </p:sp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7B3D70AD-BC6E-28F8-1119-592D2BC030DD}"/>
                </a:ext>
              </a:extLst>
            </p:cNvPr>
            <p:cNvSpPr/>
            <p:nvPr/>
          </p:nvSpPr>
          <p:spPr>
            <a:xfrm>
              <a:off x="8481060" y="4393860"/>
              <a:ext cx="217170" cy="1968144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7A5FAC1-35CC-864B-C691-5CAC5C7217EC}"/>
                </a:ext>
              </a:extLst>
            </p:cNvPr>
            <p:cNvSpPr txBox="1"/>
            <p:nvPr/>
          </p:nvSpPr>
          <p:spPr>
            <a:xfrm>
              <a:off x="8698230" y="4393860"/>
              <a:ext cx="299884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Subbasin ID values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Correspondence Mapping Table between Subbasin and River Segment IDs (could be identical value)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Subbasin Area [optional]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918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esk with multiple computer monitors and a lamp&#10;&#10;Description automatically generated">
            <a:extLst>
              <a:ext uri="{FF2B5EF4-FFF2-40B4-BE49-F238E27FC236}">
                <a16:creationId xmlns:a16="http://schemas.microsoft.com/office/drawing/2014/main" id="{706C0605-3872-74CF-F9FF-4846A17145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6000"/>
          </a:blip>
          <a:srcRect t="9863" b="19311"/>
          <a:stretch/>
        </p:blipFill>
        <p:spPr>
          <a:xfrm>
            <a:off x="-13564" y="1077238"/>
            <a:ext cx="12205564" cy="86445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39367-0BC2-2C30-3912-47B3F6F2C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8785" y="3389771"/>
            <a:ext cx="7554430" cy="103339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Second step is to run the model-agnostic</a:t>
            </a:r>
          </a:p>
          <a:p>
            <a:pPr marL="0" indent="0" algn="ctr">
              <a:buNone/>
            </a:pPr>
            <a:r>
              <a:rPr lang="en-US" dirty="0"/>
              <a:t>processes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3B4B7C-8A3D-6EB6-57CE-E3CE7FABD413}"/>
              </a:ext>
            </a:extLst>
          </p:cNvPr>
          <p:cNvSpPr txBox="1"/>
          <p:nvPr/>
        </p:nvSpPr>
        <p:spPr>
          <a:xfrm>
            <a:off x="10602286" y="6632661"/>
            <a:ext cx="16548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DALLE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1979838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B8CF4-72A6-A90E-8E19-387F07DB5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88CEE-41A2-D203-569B-9CB206ADC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5" name="Content Placeholder 4" descr="Card image cap">
            <a:extLst>
              <a:ext uri="{FF2B5EF4-FFF2-40B4-BE49-F238E27FC236}">
                <a16:creationId xmlns:a16="http://schemas.microsoft.com/office/drawing/2014/main" id="{D245BA4B-DF57-F64E-0A88-CB3C2C50AD2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90" y="1799970"/>
            <a:ext cx="43815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837572-3DC1-30DC-2CEA-F5DA28EEA90E}"/>
              </a:ext>
            </a:extLst>
          </p:cNvPr>
          <p:cNvSpPr txBox="1"/>
          <p:nvPr/>
        </p:nvSpPr>
        <p:spPr>
          <a:xfrm>
            <a:off x="5820428" y="2570671"/>
            <a:ext cx="57130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Through a tool called “agnostic orchestrator” all the relevant data needed for this setup is processed by the Graham HPC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have previously downloaded all the relevant tools for the “agnostic” step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use the “agnostic orchestrator” configuration file instruct the file processing hierarchy</a:t>
            </a:r>
          </a:p>
        </p:txBody>
      </p:sp>
    </p:spTree>
    <p:extLst>
      <p:ext uri="{BB962C8B-B14F-4D97-AF65-F5344CB8AC3E}">
        <p14:creationId xmlns:p14="http://schemas.microsoft.com/office/powerpoint/2010/main" val="417277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17E313-1E2A-AEE3-CF71-824E56D42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0820" y="2902060"/>
            <a:ext cx="3322890" cy="141041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Agnostic workflow execution using its</a:t>
            </a:r>
          </a:p>
          <a:p>
            <a:pPr marL="0" indent="0" algn="ctr">
              <a:buNone/>
            </a:pPr>
            <a:r>
              <a:rPr lang="en-US" dirty="0"/>
              <a:t>“Orchestrator”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1451099-D8C1-A5E9-4A6C-063457DB9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856" y="1147313"/>
            <a:ext cx="8400760" cy="552953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6967607-0F4C-4B58-BE1E-C585843BA6EF}"/>
              </a:ext>
            </a:extLst>
          </p:cNvPr>
          <p:cNvGrpSpPr/>
          <p:nvPr/>
        </p:nvGrpSpPr>
        <p:grpSpPr>
          <a:xfrm>
            <a:off x="7427343" y="3269411"/>
            <a:ext cx="4490096" cy="952894"/>
            <a:chOff x="7427343" y="3269411"/>
            <a:chExt cx="4490096" cy="952894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19E53E9-BBCC-A75A-6776-225B48974D28}"/>
                </a:ext>
              </a:extLst>
            </p:cNvPr>
            <p:cNvCxnSpPr>
              <a:cxnSpLocks/>
              <a:stCxn id="10" idx="1"/>
            </p:cNvCxnSpPr>
            <p:nvPr/>
          </p:nvCxnSpPr>
          <p:spPr>
            <a:xfrm flipH="1" flipV="1">
              <a:off x="7427343" y="3269411"/>
              <a:ext cx="2387163" cy="629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6260F95-DBC9-1197-72D5-842ADC9A70EB}"/>
                </a:ext>
              </a:extLst>
            </p:cNvPr>
            <p:cNvSpPr txBox="1"/>
            <p:nvPr/>
          </p:nvSpPr>
          <p:spPr>
            <a:xfrm>
              <a:off x="9814506" y="3575974"/>
              <a:ext cx="2102933" cy="646331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Editing “agnostic” configuration step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596536C-1A88-FA32-701E-C92ABB5E2CFB}"/>
              </a:ext>
            </a:extLst>
          </p:cNvPr>
          <p:cNvSpPr/>
          <p:nvPr/>
        </p:nvSpPr>
        <p:spPr>
          <a:xfrm>
            <a:off x="3494717" y="1919499"/>
            <a:ext cx="1899137" cy="225083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3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7C37A2B-AAF7-8734-ED9C-7406239FD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77" y="1077239"/>
            <a:ext cx="8983854" cy="5738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48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16B6F44-D4CA-6578-A78D-C1335754282B}"/>
              </a:ext>
            </a:extLst>
          </p:cNvPr>
          <p:cNvGrpSpPr/>
          <p:nvPr/>
        </p:nvGrpSpPr>
        <p:grpSpPr>
          <a:xfrm>
            <a:off x="9019753" y="1710520"/>
            <a:ext cx="2675670" cy="526211"/>
            <a:chOff x="9019753" y="1710520"/>
            <a:chExt cx="2675670" cy="526211"/>
          </a:xfrm>
        </p:grpSpPr>
        <p:sp>
          <p:nvSpPr>
            <p:cNvPr id="13" name="Content Placeholder 10">
              <a:extLst>
                <a:ext uri="{FF2B5EF4-FFF2-40B4-BE49-F238E27FC236}">
                  <a16:creationId xmlns:a16="http://schemas.microsoft.com/office/drawing/2014/main" id="{8008CE52-6F1F-1366-F2D4-746CB01CDBC8}"/>
                </a:ext>
              </a:extLst>
            </p:cNvPr>
            <p:cNvSpPr txBox="1">
              <a:spLocks/>
            </p:cNvSpPr>
            <p:nvPr/>
          </p:nvSpPr>
          <p:spPr>
            <a:xfrm>
              <a:off x="9264066" y="1836617"/>
              <a:ext cx="2431357" cy="293576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E32726"/>
                </a:buClr>
                <a:buFont typeface="Arial" panose="020B0604020202020204" pitchFamily="34" charset="0"/>
                <a:buChar char="•"/>
                <a:defRPr sz="2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BB031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8B857B"/>
                </a:buClr>
                <a:buFont typeface="Arial" panose="020B0604020202020204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3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dirty="0"/>
                <a:t>Executable paths</a:t>
              </a:r>
            </a:p>
          </p:txBody>
        </p:sp>
        <p:sp>
          <p:nvSpPr>
            <p:cNvPr id="14" name="Right Brace 13">
              <a:extLst>
                <a:ext uri="{FF2B5EF4-FFF2-40B4-BE49-F238E27FC236}">
                  <a16:creationId xmlns:a16="http://schemas.microsoft.com/office/drawing/2014/main" id="{EA195F4F-0DEF-5CE3-F6EE-71DFE1037BC5}"/>
                </a:ext>
              </a:extLst>
            </p:cNvPr>
            <p:cNvSpPr/>
            <p:nvPr/>
          </p:nvSpPr>
          <p:spPr>
            <a:xfrm>
              <a:off x="9019753" y="1710520"/>
              <a:ext cx="131983" cy="526211"/>
            </a:xfrm>
            <a:prstGeom prst="righ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0B33CD1-F7A2-8A44-F3B9-CDB24D74002C}"/>
              </a:ext>
            </a:extLst>
          </p:cNvPr>
          <p:cNvGrpSpPr/>
          <p:nvPr/>
        </p:nvGrpSpPr>
        <p:grpSpPr>
          <a:xfrm>
            <a:off x="9454551" y="2760453"/>
            <a:ext cx="2494642" cy="3424687"/>
            <a:chOff x="9012865" y="534166"/>
            <a:chExt cx="2494642" cy="3424687"/>
          </a:xfrm>
        </p:grpSpPr>
        <p:sp>
          <p:nvSpPr>
            <p:cNvPr id="17" name="Content Placeholder 10">
              <a:extLst>
                <a:ext uri="{FF2B5EF4-FFF2-40B4-BE49-F238E27FC236}">
                  <a16:creationId xmlns:a16="http://schemas.microsoft.com/office/drawing/2014/main" id="{1F5C69C1-5ECA-30A5-4372-B9E86601D120}"/>
                </a:ext>
              </a:extLst>
            </p:cNvPr>
            <p:cNvSpPr txBox="1">
              <a:spLocks/>
            </p:cNvSpPr>
            <p:nvPr/>
          </p:nvSpPr>
          <p:spPr>
            <a:xfrm>
              <a:off x="9264066" y="1551944"/>
              <a:ext cx="2243441" cy="1388993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E32726"/>
                </a:buClr>
                <a:buFont typeface="Arial" panose="020B0604020202020204" pitchFamily="34" charset="0"/>
                <a:buChar char="•"/>
                <a:defRPr sz="2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BB031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8B857B"/>
                </a:buClr>
                <a:buFont typeface="Arial" panose="020B0604020202020204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3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1800" dirty="0"/>
                <a:t>Executable arguments and options</a:t>
              </a:r>
            </a:p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1800" dirty="0"/>
                <a:t>(empty options are ignored)</a:t>
              </a:r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E12BB89A-C66B-07E7-BA09-783717AB2210}"/>
                </a:ext>
              </a:extLst>
            </p:cNvPr>
            <p:cNvSpPr/>
            <p:nvPr/>
          </p:nvSpPr>
          <p:spPr>
            <a:xfrm>
              <a:off x="9012865" y="534166"/>
              <a:ext cx="138872" cy="3424687"/>
            </a:xfrm>
            <a:prstGeom prst="righ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1617A5F-8592-5A48-0C70-B5EFAF958343}"/>
              </a:ext>
            </a:extLst>
          </p:cNvPr>
          <p:cNvSpPr txBox="1"/>
          <p:nvPr/>
        </p:nvSpPr>
        <p:spPr>
          <a:xfrm>
            <a:off x="9721268" y="5430321"/>
            <a:ext cx="2243441" cy="646331"/>
          </a:xfrm>
          <a:prstGeom prst="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This is the only file for the “agnostic” step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E4F16F-22E2-3681-22E1-351146DDF470}"/>
              </a:ext>
            </a:extLst>
          </p:cNvPr>
          <p:cNvSpPr txBox="1"/>
          <p:nvPr/>
        </p:nvSpPr>
        <p:spPr>
          <a:xfrm>
            <a:off x="6096000" y="3085463"/>
            <a:ext cx="309570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Orchestrator configuration file</a:t>
            </a:r>
          </a:p>
        </p:txBody>
      </p:sp>
    </p:spTree>
    <p:extLst>
      <p:ext uri="{BB962C8B-B14F-4D97-AF65-F5344CB8AC3E}">
        <p14:creationId xmlns:p14="http://schemas.microsoft.com/office/powerpoint/2010/main" val="1876094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B5752EAC-2410-5981-6EA5-705C30747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947" y="1246561"/>
            <a:ext cx="7461884" cy="47660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D7830-F29D-94EC-3608-EAD3EE18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AD107-AB2D-ADE2-9B45-689B42903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5" name="Picture 4" descr="Card image cap">
            <a:extLst>
              <a:ext uri="{FF2B5EF4-FFF2-40B4-BE49-F238E27FC236}">
                <a16:creationId xmlns:a16="http://schemas.microsoft.com/office/drawing/2014/main" id="{8C9D1CB0-15A1-6421-8FD7-7C04D585B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111" y="1936207"/>
            <a:ext cx="3476434" cy="3174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loud 5">
            <a:extLst>
              <a:ext uri="{FF2B5EF4-FFF2-40B4-BE49-F238E27FC236}">
                <a16:creationId xmlns:a16="http://schemas.microsoft.com/office/drawing/2014/main" id="{A5CFDB5F-0558-C23B-F410-83EA60B4E456}"/>
              </a:ext>
            </a:extLst>
          </p:cNvPr>
          <p:cNvSpPr/>
          <p:nvPr/>
        </p:nvSpPr>
        <p:spPr>
          <a:xfrm>
            <a:off x="3720589" y="1426281"/>
            <a:ext cx="1567542" cy="1368162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Geospatial data zonal statistics</a:t>
            </a:r>
          </a:p>
        </p:txBody>
      </p:sp>
      <p:sp>
        <p:nvSpPr>
          <p:cNvPr id="7" name="Down Arrow Callout 6">
            <a:extLst>
              <a:ext uri="{FF2B5EF4-FFF2-40B4-BE49-F238E27FC236}">
                <a16:creationId xmlns:a16="http://schemas.microsoft.com/office/drawing/2014/main" id="{EC5275B9-1106-36E4-47A1-99181989F8F7}"/>
              </a:ext>
            </a:extLst>
          </p:cNvPr>
          <p:cNvSpPr/>
          <p:nvPr/>
        </p:nvSpPr>
        <p:spPr>
          <a:xfrm rot="20418228">
            <a:off x="734109" y="3870393"/>
            <a:ext cx="1263949" cy="1237007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NetCDF Aerial Averaging</a:t>
            </a:r>
          </a:p>
        </p:txBody>
      </p:sp>
      <p:sp>
        <p:nvSpPr>
          <p:cNvPr id="8" name="Heptagon 7">
            <a:extLst>
              <a:ext uri="{FF2B5EF4-FFF2-40B4-BE49-F238E27FC236}">
                <a16:creationId xmlns:a16="http://schemas.microsoft.com/office/drawing/2014/main" id="{EC268592-E5DE-97F7-8386-DEAC51C93287}"/>
              </a:ext>
            </a:extLst>
          </p:cNvPr>
          <p:cNvSpPr/>
          <p:nvPr/>
        </p:nvSpPr>
        <p:spPr>
          <a:xfrm rot="19852994">
            <a:off x="821576" y="1174315"/>
            <a:ext cx="584391" cy="564202"/>
          </a:xfrm>
          <a:prstGeom prst="heptagon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#1</a:t>
            </a:r>
          </a:p>
        </p:txBody>
      </p:sp>
      <p:sp>
        <p:nvSpPr>
          <p:cNvPr id="9" name="Heptagon 8">
            <a:extLst>
              <a:ext uri="{FF2B5EF4-FFF2-40B4-BE49-F238E27FC236}">
                <a16:creationId xmlns:a16="http://schemas.microsoft.com/office/drawing/2014/main" id="{C49B6DC6-16CA-11C2-6608-4B17CC34CC42}"/>
              </a:ext>
            </a:extLst>
          </p:cNvPr>
          <p:cNvSpPr/>
          <p:nvPr/>
        </p:nvSpPr>
        <p:spPr>
          <a:xfrm rot="19852994">
            <a:off x="3609167" y="1183770"/>
            <a:ext cx="584391" cy="564202"/>
          </a:xfrm>
          <a:prstGeom prst="heptagon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#2 </a:t>
            </a:r>
          </a:p>
        </p:txBody>
      </p:sp>
      <p:sp>
        <p:nvSpPr>
          <p:cNvPr id="10" name="Heptagon 9">
            <a:extLst>
              <a:ext uri="{FF2B5EF4-FFF2-40B4-BE49-F238E27FC236}">
                <a16:creationId xmlns:a16="http://schemas.microsoft.com/office/drawing/2014/main" id="{F6089E14-12CE-40AF-C777-FC7C7EEAAC3B}"/>
              </a:ext>
            </a:extLst>
          </p:cNvPr>
          <p:cNvSpPr/>
          <p:nvPr/>
        </p:nvSpPr>
        <p:spPr>
          <a:xfrm rot="20580716">
            <a:off x="672504" y="3406412"/>
            <a:ext cx="584391" cy="564202"/>
          </a:xfrm>
          <a:prstGeom prst="heptagon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#4</a:t>
            </a:r>
          </a:p>
        </p:txBody>
      </p:sp>
      <p:sp>
        <p:nvSpPr>
          <p:cNvPr id="11" name="Heptagon 10">
            <a:extLst>
              <a:ext uri="{FF2B5EF4-FFF2-40B4-BE49-F238E27FC236}">
                <a16:creationId xmlns:a16="http://schemas.microsoft.com/office/drawing/2014/main" id="{1EA64CA4-C528-9102-7457-1869F24EC9F8}"/>
              </a:ext>
            </a:extLst>
          </p:cNvPr>
          <p:cNvSpPr/>
          <p:nvPr/>
        </p:nvSpPr>
        <p:spPr>
          <a:xfrm rot="2180111">
            <a:off x="5256267" y="1666401"/>
            <a:ext cx="584391" cy="564202"/>
          </a:xfrm>
          <a:prstGeom prst="heptagon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#3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771519-220D-7565-E2DF-2A9F5B00DC03}"/>
              </a:ext>
            </a:extLst>
          </p:cNvPr>
          <p:cNvGrpSpPr/>
          <p:nvPr/>
        </p:nvGrpSpPr>
        <p:grpSpPr>
          <a:xfrm>
            <a:off x="2333101" y="5119042"/>
            <a:ext cx="1512453" cy="355049"/>
            <a:chOff x="6239714" y="4961558"/>
            <a:chExt cx="1512453" cy="355049"/>
          </a:xfrm>
        </p:grpSpPr>
        <p:sp>
          <p:nvSpPr>
            <p:cNvPr id="13" name="Heptagon 12">
              <a:extLst>
                <a:ext uri="{FF2B5EF4-FFF2-40B4-BE49-F238E27FC236}">
                  <a16:creationId xmlns:a16="http://schemas.microsoft.com/office/drawing/2014/main" id="{49AC57F8-52C3-3EA3-5FA2-6FEF642C08F8}"/>
                </a:ext>
              </a:extLst>
            </p:cNvPr>
            <p:cNvSpPr/>
            <p:nvPr/>
          </p:nvSpPr>
          <p:spPr>
            <a:xfrm>
              <a:off x="6239714" y="4961558"/>
              <a:ext cx="360466" cy="355049"/>
            </a:xfrm>
            <a:prstGeom prst="heptagon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#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C985A9C-D3F7-6BFB-36E6-217BC3C0D7FC}"/>
                </a:ext>
              </a:extLst>
            </p:cNvPr>
            <p:cNvSpPr txBox="1"/>
            <p:nvPr/>
          </p:nvSpPr>
          <p:spPr>
            <a:xfrm>
              <a:off x="6543182" y="5008277"/>
              <a:ext cx="12089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: Order of process</a:t>
              </a:r>
            </a:p>
          </p:txBody>
        </p:sp>
      </p:grpSp>
      <p:sp>
        <p:nvSpPr>
          <p:cNvPr id="15" name="Right Brace 14">
            <a:extLst>
              <a:ext uri="{FF2B5EF4-FFF2-40B4-BE49-F238E27FC236}">
                <a16:creationId xmlns:a16="http://schemas.microsoft.com/office/drawing/2014/main" id="{FE13A089-0611-D68A-F1A5-4533B6493173}"/>
              </a:ext>
            </a:extLst>
          </p:cNvPr>
          <p:cNvSpPr/>
          <p:nvPr/>
        </p:nvSpPr>
        <p:spPr>
          <a:xfrm rot="5400000">
            <a:off x="2885005" y="3962375"/>
            <a:ext cx="384102" cy="3500978"/>
          </a:xfrm>
          <a:prstGeom prst="rightBrace">
            <a:avLst>
              <a:gd name="adj1" fmla="val 8333"/>
              <a:gd name="adj2" fmla="val 5038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A7C999-118A-50C1-98FD-7290D40ACD06}"/>
              </a:ext>
            </a:extLst>
          </p:cNvPr>
          <p:cNvSpPr txBox="1"/>
          <p:nvPr/>
        </p:nvSpPr>
        <p:spPr>
          <a:xfrm>
            <a:off x="1688239" y="5902004"/>
            <a:ext cx="28021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Automated and ordered job</a:t>
            </a:r>
          </a:p>
          <a:p>
            <a:pPr algn="ctr"/>
            <a:r>
              <a:rPr lang="en-US" dirty="0"/>
              <a:t>submission to HPC</a:t>
            </a:r>
          </a:p>
        </p:txBody>
      </p:sp>
      <p:sp>
        <p:nvSpPr>
          <p:cNvPr id="17" name="Cloud 16">
            <a:extLst>
              <a:ext uri="{FF2B5EF4-FFF2-40B4-BE49-F238E27FC236}">
                <a16:creationId xmlns:a16="http://schemas.microsoft.com/office/drawing/2014/main" id="{0B5345ED-DD00-6E5B-F973-73BD82220C99}"/>
              </a:ext>
            </a:extLst>
          </p:cNvPr>
          <p:cNvSpPr/>
          <p:nvPr/>
        </p:nvSpPr>
        <p:spPr>
          <a:xfrm rot="20832906">
            <a:off x="703910" y="1408944"/>
            <a:ext cx="1606911" cy="1243569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NetCDF subset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7DC244D-69BF-0CC2-B9A5-F848480837A9}"/>
              </a:ext>
            </a:extLst>
          </p:cNvPr>
          <p:cNvGrpSpPr/>
          <p:nvPr/>
        </p:nvGrpSpPr>
        <p:grpSpPr>
          <a:xfrm>
            <a:off x="5035947" y="4822165"/>
            <a:ext cx="4417905" cy="1635453"/>
            <a:chOff x="5035947" y="4822165"/>
            <a:chExt cx="4417905" cy="16354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6791AA2-FC24-35E8-7137-0D500DB615C2}"/>
                </a:ext>
              </a:extLst>
            </p:cNvPr>
            <p:cNvSpPr txBox="1"/>
            <p:nvPr/>
          </p:nvSpPr>
          <p:spPr>
            <a:xfrm>
              <a:off x="5035947" y="5811287"/>
              <a:ext cx="4417905" cy="646331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-1</a:t>
              </a:r>
              <a:r>
                <a:rPr lang="en-US" dirty="0"/>
                <a:t>: no order</a:t>
              </a:r>
            </a:p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ordered integers</a:t>
              </a:r>
              <a:r>
                <a:rPr lang="en-US" dirty="0"/>
                <a:t>: order of processes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BF806B2-1150-57A0-A8F1-0FCB827C4AAE}"/>
                </a:ext>
              </a:extLst>
            </p:cNvPr>
            <p:cNvCxnSpPr>
              <a:stCxn id="20" idx="0"/>
            </p:cNvCxnSpPr>
            <p:nvPr/>
          </p:nvCxnSpPr>
          <p:spPr>
            <a:xfrm flipV="1">
              <a:off x="7244900" y="5046453"/>
              <a:ext cx="820798" cy="7648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Left Brace 22">
              <a:extLst>
                <a:ext uri="{FF2B5EF4-FFF2-40B4-BE49-F238E27FC236}">
                  <a16:creationId xmlns:a16="http://schemas.microsoft.com/office/drawing/2014/main" id="{EFE33A3F-D76E-B7E2-85E9-83ACD28B4235}"/>
                </a:ext>
              </a:extLst>
            </p:cNvPr>
            <p:cNvSpPr/>
            <p:nvPr/>
          </p:nvSpPr>
          <p:spPr>
            <a:xfrm>
              <a:off x="8082950" y="4822165"/>
              <a:ext cx="86264" cy="491653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6676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40FD8-B416-E426-3E15-5800167FB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Community Hydrological Modelling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CA2304-7B6C-870E-8C25-F364138FE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755084-F550-0638-A561-51F4831B8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628" y="1485069"/>
            <a:ext cx="8098652" cy="43513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4BBFA7-FC90-0781-5360-3EF3809557B9}"/>
              </a:ext>
            </a:extLst>
          </p:cNvPr>
          <p:cNvSpPr txBox="1"/>
          <p:nvPr/>
        </p:nvSpPr>
        <p:spPr>
          <a:xfrm>
            <a:off x="474134" y="5796771"/>
            <a:ext cx="81871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800" b="0" i="0" u="none" strike="noStrike" dirty="0" err="1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Knoben</a:t>
            </a:r>
            <a:r>
              <a:rPr lang="en-CA" sz="800" b="0" i="0" u="none" strike="noStrike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W. J. M., Clark, M. P., Bales, J., Bennett, A., </a:t>
            </a:r>
            <a:r>
              <a:rPr lang="en-CA" sz="800" b="0" i="0" u="none" strike="noStrike" dirty="0" err="1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Gharari</a:t>
            </a:r>
            <a:r>
              <a:rPr lang="en-CA" sz="800" b="0" i="0" u="none" strike="noStrike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S., Marsh, C. B., </a:t>
            </a:r>
            <a:r>
              <a:rPr lang="en-CA" sz="800" b="0" i="0" u="none" strike="noStrike" dirty="0" err="1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Nijssen</a:t>
            </a:r>
            <a:r>
              <a:rPr lang="en-CA" sz="800" b="0" i="0" u="none" strike="noStrike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B., </a:t>
            </a:r>
            <a:r>
              <a:rPr lang="en-CA" sz="800" b="0" i="0" u="none" strike="noStrike" dirty="0" err="1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Pietroniro</a:t>
            </a:r>
            <a:r>
              <a:rPr lang="en-CA" sz="800" b="0" i="0" u="none" strike="noStrike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A., Spiteri, R. </a:t>
            </a:r>
            <a:r>
              <a:rPr lang="en-CA" sz="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J., Tang, G., </a:t>
            </a:r>
            <a:r>
              <a:rPr lang="en-CA" sz="800" dirty="0" err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Tarboton</a:t>
            </a:r>
            <a:r>
              <a:rPr lang="en-CA" sz="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D. G.</a:t>
            </a:r>
            <a:r>
              <a:rPr lang="en-CA" sz="800" b="0" i="0" u="none" strike="noStrike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&amp; Wood, A. W. (2022). Community Workflows to Advance Reproducibility in Hydrologic Modeling: Separating Model‐Agnostic and Model‐Specific Configuration Steps in Applications of Large‐Domain Hydrologic Models. </a:t>
            </a:r>
            <a:r>
              <a:rPr lang="en-CA" sz="800" b="0" i="1" u="none" strike="noStrike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Water Resources Research</a:t>
            </a:r>
            <a:r>
              <a:rPr lang="en-CA" sz="800" b="0" i="0" u="none" strike="noStrike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CA" sz="800" b="0" i="1" u="none" strike="noStrike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58</a:t>
            </a:r>
            <a:r>
              <a:rPr lang="en-CA" sz="800" b="0" i="0" u="none" strike="noStrike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(11), e2021WR031753.</a:t>
            </a:r>
            <a:endParaRPr lang="en-US" sz="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9F79B-96A0-D2B3-93EC-D0E5551D59E9}"/>
              </a:ext>
            </a:extLst>
          </p:cNvPr>
          <p:cNvSpPr txBox="1"/>
          <p:nvPr/>
        </p:nvSpPr>
        <p:spPr>
          <a:xfrm>
            <a:off x="8855782" y="1383328"/>
            <a:ext cx="297955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i="0" u="none" strike="noStrike" dirty="0">
                <a:effectLst/>
                <a:latin typeface="-apple-system"/>
              </a:rPr>
              <a:t>Community Workflows to Advance Reproducibility in Hydrologic Modeling (CWARHM)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Developing first generation of community hydrological modelling workflows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Keeping workflows open source and reproducible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Keeping workflows efficient for real-world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Separating model-agnostic and model-specific configuration parts</a:t>
            </a:r>
          </a:p>
        </p:txBody>
      </p:sp>
    </p:spTree>
    <p:extLst>
      <p:ext uri="{BB962C8B-B14F-4D97-AF65-F5344CB8AC3E}">
        <p14:creationId xmlns:p14="http://schemas.microsoft.com/office/powerpoint/2010/main" val="385319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CCA65-F8EE-B12F-086F-691E4B756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Any questions so far?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81406-D622-2669-FD6D-37FFDC21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73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B66F169-81C2-6D0C-0184-EF4A2AD14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879" y="1117652"/>
            <a:ext cx="7954242" cy="572464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AB334C-A35A-60FF-118D-2191356BBD45}"/>
              </a:ext>
            </a:extLst>
          </p:cNvPr>
          <p:cNvSpPr/>
          <p:nvPr/>
        </p:nvSpPr>
        <p:spPr>
          <a:xfrm>
            <a:off x="2489982" y="2039815"/>
            <a:ext cx="2447778" cy="225083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F551FD-F6A8-D002-B583-B0E57234AA90}"/>
              </a:ext>
            </a:extLst>
          </p:cNvPr>
          <p:cNvGrpSpPr/>
          <p:nvPr/>
        </p:nvGrpSpPr>
        <p:grpSpPr>
          <a:xfrm>
            <a:off x="255740" y="1617785"/>
            <a:ext cx="1863139" cy="2026585"/>
            <a:chOff x="255740" y="1617785"/>
            <a:chExt cx="1863139" cy="202658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DF64A8B-428A-A12E-A00F-D75C764681A8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V="1">
              <a:off x="1091507" y="1617785"/>
              <a:ext cx="1027372" cy="11032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CA1422-D4D3-47D3-6B29-910F9A2A7F9F}"/>
                </a:ext>
              </a:extLst>
            </p:cNvPr>
            <p:cNvSpPr txBox="1"/>
            <p:nvPr/>
          </p:nvSpPr>
          <p:spPr>
            <a:xfrm>
              <a:off x="255740" y="2721040"/>
              <a:ext cx="1671534" cy="923330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Navigate using JupyterLab file browser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683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map of the north america&#10;&#10;Description automatically generated">
            <a:extLst>
              <a:ext uri="{FF2B5EF4-FFF2-40B4-BE49-F238E27FC236}">
                <a16:creationId xmlns:a16="http://schemas.microsoft.com/office/drawing/2014/main" id="{3D1FB9AE-75E3-CE2B-9D9F-6C8B4526919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1077239"/>
            <a:ext cx="12192000" cy="69668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39367-0BC2-2C30-3912-47B3F6F2C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8785" y="1405988"/>
            <a:ext cx="7554430" cy="103339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Third and final step is to run the model-specific</a:t>
            </a:r>
          </a:p>
          <a:p>
            <a:pPr marL="0" indent="0" algn="ctr">
              <a:buNone/>
            </a:pPr>
            <a:r>
              <a:rPr lang="en-US" dirty="0"/>
              <a:t>processes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3B4B7C-8A3D-6EB6-57CE-E3CE7FABD413}"/>
              </a:ext>
            </a:extLst>
          </p:cNvPr>
          <p:cNvSpPr txBox="1"/>
          <p:nvPr/>
        </p:nvSpPr>
        <p:spPr>
          <a:xfrm>
            <a:off x="10602286" y="6632661"/>
            <a:ext cx="16548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DALLE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19524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25" descr="A screenshot of a computer&#10;&#10;Description automatically generated">
            <a:extLst>
              <a:ext uri="{FF2B5EF4-FFF2-40B4-BE49-F238E27FC236}">
                <a16:creationId xmlns:a16="http://schemas.microsoft.com/office/drawing/2014/main" id="{BB3BA53A-BFF9-7AED-3B24-2BC7BAE036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628" y="1077238"/>
            <a:ext cx="9210570" cy="570044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A8773E-FF69-AE79-234C-9FDF0F9FD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A7B37-B74D-458A-09E1-105220BB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EADFD3-4AB4-BC7A-DC20-47D4B2319E7A}"/>
              </a:ext>
            </a:extLst>
          </p:cNvPr>
          <p:cNvSpPr/>
          <p:nvPr/>
        </p:nvSpPr>
        <p:spPr>
          <a:xfrm>
            <a:off x="898902" y="1704814"/>
            <a:ext cx="2495227" cy="247972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B5A08F-3E29-3E84-B9DB-5F10E7F6D2D5}"/>
              </a:ext>
            </a:extLst>
          </p:cNvPr>
          <p:cNvGrpSpPr/>
          <p:nvPr/>
        </p:nvGrpSpPr>
        <p:grpSpPr>
          <a:xfrm>
            <a:off x="1146875" y="2580361"/>
            <a:ext cx="2355742" cy="3124062"/>
            <a:chOff x="1146875" y="2580361"/>
            <a:chExt cx="2355742" cy="312406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89CD049-72AD-A6CE-225F-361EC7100E33}"/>
                </a:ext>
              </a:extLst>
            </p:cNvPr>
            <p:cNvSpPr txBox="1"/>
            <p:nvPr/>
          </p:nvSpPr>
          <p:spPr>
            <a:xfrm>
              <a:off x="1146875" y="3673098"/>
              <a:ext cx="2355742" cy="203132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The specific part is written into a Jupyter Notebook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(it can be written as a script or any other form that you prefer)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221B8DE-0FBB-C293-1F87-8CDECDF41DDB}"/>
                </a:ext>
              </a:extLst>
            </p:cNvPr>
            <p:cNvCxnSpPr/>
            <p:nvPr/>
          </p:nvCxnSpPr>
          <p:spPr>
            <a:xfrm flipH="1" flipV="1">
              <a:off x="2030278" y="2580361"/>
              <a:ext cx="263471" cy="106174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9493C39-C2B1-C9B9-528B-F4DAD833AF58}"/>
              </a:ext>
            </a:extLst>
          </p:cNvPr>
          <p:cNvGrpSpPr/>
          <p:nvPr/>
        </p:nvGrpSpPr>
        <p:grpSpPr>
          <a:xfrm>
            <a:off x="7510272" y="3565170"/>
            <a:ext cx="4618668" cy="1477328"/>
            <a:chOff x="-1116051" y="3673098"/>
            <a:chExt cx="4618668" cy="147732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5B4D70-AA4A-AC77-E606-AEA8220D3B3F}"/>
                </a:ext>
              </a:extLst>
            </p:cNvPr>
            <p:cNvSpPr txBox="1"/>
            <p:nvPr/>
          </p:nvSpPr>
          <p:spPr>
            <a:xfrm>
              <a:off x="1146875" y="3673098"/>
              <a:ext cx="2355742" cy="147732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highlight>
                    <a:srgbClr val="C0C0C0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Meshflow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 is the package to build a MESH model out of all the data we processed so far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27944A7-3249-A536-F86F-F78E5C8106A3}"/>
                </a:ext>
              </a:extLst>
            </p:cNvPr>
            <p:cNvCxnSpPr>
              <a:cxnSpLocks/>
              <a:stCxn id="14" idx="1"/>
            </p:cNvCxnSpPr>
            <p:nvPr/>
          </p:nvCxnSpPr>
          <p:spPr>
            <a:xfrm flipH="1">
              <a:off x="-1116051" y="4411762"/>
              <a:ext cx="2262926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B3CF951-20F4-63DC-B5E4-526BF7D7E266}"/>
              </a:ext>
            </a:extLst>
          </p:cNvPr>
          <p:cNvGrpSpPr/>
          <p:nvPr/>
        </p:nvGrpSpPr>
        <p:grpSpPr>
          <a:xfrm>
            <a:off x="7882759" y="5217888"/>
            <a:ext cx="4309241" cy="923330"/>
            <a:chOff x="-806624" y="3673098"/>
            <a:chExt cx="4309241" cy="92333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ADB2A7D-3D1D-AE25-C914-39DE2744E424}"/>
                </a:ext>
              </a:extLst>
            </p:cNvPr>
            <p:cNvSpPr txBox="1"/>
            <p:nvPr/>
          </p:nvSpPr>
          <p:spPr>
            <a:xfrm>
              <a:off x="1146875" y="3673098"/>
              <a:ext cx="2355742" cy="92333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The root address of where the data is stored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427F8F8-22C5-F8BB-D802-00D3290DC6D9}"/>
                </a:ext>
              </a:extLst>
            </p:cNvPr>
            <p:cNvCxnSpPr>
              <a:cxnSpLocks/>
              <a:stCxn id="19" idx="1"/>
            </p:cNvCxnSpPr>
            <p:nvPr/>
          </p:nvCxnSpPr>
          <p:spPr>
            <a:xfrm flipH="1" flipV="1">
              <a:off x="-806624" y="3792442"/>
              <a:ext cx="1953499" cy="34232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72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EAC1D-CC53-2403-702E-4DBB984D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A676F25A-2631-1B29-DC6E-F0E498255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628" y="1077239"/>
            <a:ext cx="9050546" cy="578076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21F70-CFF6-772C-C0CF-0289FD264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54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9512264-F849-DA87-5E75-B7BB405634E7}"/>
              </a:ext>
            </a:extLst>
          </p:cNvPr>
          <p:cNvGrpSpPr/>
          <p:nvPr/>
        </p:nvGrpSpPr>
        <p:grpSpPr>
          <a:xfrm>
            <a:off x="8933793" y="2417380"/>
            <a:ext cx="3113150" cy="261610"/>
            <a:chOff x="9038896" y="2417380"/>
            <a:chExt cx="3113150" cy="26161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BBF7D2-D2B5-0175-556E-E1BB9A8294EA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26161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River network geometry file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10C36C8-E593-B700-A548-1ADF28839724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>
              <a:off x="9038896" y="2548185"/>
              <a:ext cx="88116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52583B-77FA-11FD-BB6C-2294C80E2FC1}"/>
              </a:ext>
            </a:extLst>
          </p:cNvPr>
          <p:cNvGrpSpPr/>
          <p:nvPr/>
        </p:nvGrpSpPr>
        <p:grpSpPr>
          <a:xfrm>
            <a:off x="9154510" y="2732690"/>
            <a:ext cx="2892433" cy="338715"/>
            <a:chOff x="9259613" y="2340275"/>
            <a:chExt cx="2892433" cy="33871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AA2D35D-32BD-06A3-4C8F-B217B8CB7C8F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26161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Subbasin geometry file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02FB459-9E5B-4624-83D8-658E609F3684}"/>
                </a:ext>
              </a:extLst>
            </p:cNvPr>
            <p:cNvCxnSpPr>
              <a:cxnSpLocks/>
              <a:stCxn id="20" idx="1"/>
            </p:cNvCxnSpPr>
            <p:nvPr/>
          </p:nvCxnSpPr>
          <p:spPr>
            <a:xfrm flipH="1" flipV="1">
              <a:off x="9259613" y="2340275"/>
              <a:ext cx="660449" cy="2079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28CBC60-D088-4FE0-EE8A-81A5110A7965}"/>
              </a:ext>
            </a:extLst>
          </p:cNvPr>
          <p:cNvGrpSpPr/>
          <p:nvPr/>
        </p:nvGrpSpPr>
        <p:grpSpPr>
          <a:xfrm>
            <a:off x="9154510" y="2902048"/>
            <a:ext cx="2892433" cy="585177"/>
            <a:chOff x="9259613" y="2093813"/>
            <a:chExt cx="2892433" cy="58517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D9ADC49-2F67-D590-5AD1-C9B3A0C18EFC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26161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Landcover fractions file(s)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BA90EAB1-F64A-AE36-B7E9-701F7E3CED11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 flipV="1">
              <a:off x="9259613" y="2093813"/>
              <a:ext cx="660449" cy="4543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BCC85CF-581A-E085-5D1D-1EAB3458F5BE}"/>
              </a:ext>
            </a:extLst>
          </p:cNvPr>
          <p:cNvGrpSpPr/>
          <p:nvPr/>
        </p:nvGrpSpPr>
        <p:grpSpPr>
          <a:xfrm>
            <a:off x="9017876" y="3017705"/>
            <a:ext cx="3029067" cy="916318"/>
            <a:chOff x="9122979" y="1762672"/>
            <a:chExt cx="3029067" cy="91631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2486104-0BF1-B709-F786-739338E5C37D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26161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Prepared forcing file(s)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2504767-BCA2-CEF9-D4A3-50AEB0CFA10D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 flipV="1">
              <a:off x="9122979" y="1762672"/>
              <a:ext cx="797083" cy="7855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9D654C1-9908-FB07-B8F6-0A466F5AFE76}"/>
              </a:ext>
            </a:extLst>
          </p:cNvPr>
          <p:cNvGrpSpPr/>
          <p:nvPr/>
        </p:nvGrpSpPr>
        <p:grpSpPr>
          <a:xfrm>
            <a:off x="8986537" y="3934023"/>
            <a:ext cx="3029067" cy="916318"/>
            <a:chOff x="9122979" y="1762672"/>
            <a:chExt cx="3029067" cy="916318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1BA8FCE-D241-30C8-1716-6D2C2FB4ADA2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26161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List of variables to be used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0F04BB2F-1AE9-B39D-E782-D0F81D3BFCCB}"/>
                </a:ext>
              </a:extLst>
            </p:cNvPr>
            <p:cNvCxnSpPr>
              <a:cxnSpLocks/>
              <a:stCxn id="32" idx="1"/>
            </p:cNvCxnSpPr>
            <p:nvPr/>
          </p:nvCxnSpPr>
          <p:spPr>
            <a:xfrm flipH="1" flipV="1">
              <a:off x="9122979" y="1762672"/>
              <a:ext cx="797083" cy="7855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AAC68F0-FA96-C28D-579D-3CE7226E8FA1}"/>
              </a:ext>
            </a:extLst>
          </p:cNvPr>
          <p:cNvGrpSpPr/>
          <p:nvPr/>
        </p:nvGrpSpPr>
        <p:grpSpPr>
          <a:xfrm>
            <a:off x="8986537" y="4719536"/>
            <a:ext cx="3029067" cy="1070206"/>
            <a:chOff x="9122979" y="1762672"/>
            <a:chExt cx="3029067" cy="10702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9A49015-52AD-D414-F5FB-5BC0E737D391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41549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Variables’ default units in the NetCDF files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46EBB68-1555-009D-949F-BDED5757B96F}"/>
                </a:ext>
              </a:extLst>
            </p:cNvPr>
            <p:cNvCxnSpPr>
              <a:cxnSpLocks/>
              <a:stCxn id="35" idx="1"/>
            </p:cNvCxnSpPr>
            <p:nvPr/>
          </p:nvCxnSpPr>
          <p:spPr>
            <a:xfrm flipH="1" flipV="1">
              <a:off x="9122979" y="1762672"/>
              <a:ext cx="797083" cy="8624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3AA2048-70E0-D16F-79C6-689BDD0B9540}"/>
              </a:ext>
            </a:extLst>
          </p:cNvPr>
          <p:cNvGrpSpPr/>
          <p:nvPr/>
        </p:nvGrpSpPr>
        <p:grpSpPr>
          <a:xfrm>
            <a:off x="7672554" y="6199893"/>
            <a:ext cx="3331120" cy="253916"/>
            <a:chOff x="8820926" y="2417380"/>
            <a:chExt cx="3331120" cy="25391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0B32BD-AE18-D03F-A7A1-EC0F5DE40BFA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253916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Units of variables that MESH requires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E3A8EBA-2037-8C38-C673-02219495E19C}"/>
                </a:ext>
              </a:extLst>
            </p:cNvPr>
            <p:cNvCxnSpPr>
              <a:cxnSpLocks/>
              <a:stCxn id="38" idx="1"/>
            </p:cNvCxnSpPr>
            <p:nvPr/>
          </p:nvCxnSpPr>
          <p:spPr>
            <a:xfrm flipH="1" flipV="1">
              <a:off x="8820926" y="2417380"/>
              <a:ext cx="1099136" cy="1269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9847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C9035263-E9A5-010B-24F0-98AD13D492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627" y="1077239"/>
            <a:ext cx="8651539" cy="57369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9EAC1D-CC53-2403-702E-4DBB984D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21F70-CFF6-772C-C0CF-0289FD264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55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9512264-F849-DA87-5E75-B7BB405634E7}"/>
              </a:ext>
            </a:extLst>
          </p:cNvPr>
          <p:cNvGrpSpPr/>
          <p:nvPr/>
        </p:nvGrpSpPr>
        <p:grpSpPr>
          <a:xfrm>
            <a:off x="8844605" y="1470337"/>
            <a:ext cx="3113150" cy="261610"/>
            <a:chOff x="9038896" y="2417380"/>
            <a:chExt cx="3113150" cy="26161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BBF7D2-D2B5-0175-556E-E1BB9A8294EA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26161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River Segment/Subbasin ID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10C36C8-E593-B700-A548-1ADF28839724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>
              <a:off x="9038896" y="2548185"/>
              <a:ext cx="88116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52583B-77FA-11FD-BB6C-2294C80E2FC1}"/>
              </a:ext>
            </a:extLst>
          </p:cNvPr>
          <p:cNvGrpSpPr/>
          <p:nvPr/>
        </p:nvGrpSpPr>
        <p:grpSpPr>
          <a:xfrm>
            <a:off x="8844605" y="1747310"/>
            <a:ext cx="3113150" cy="512958"/>
            <a:chOff x="9038896" y="2319920"/>
            <a:chExt cx="3113150" cy="51295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AA2D35D-32BD-06A3-4C8F-B217B8CB7C8F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41549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Downstream river segment/subbasin ID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02FB459-9E5B-4624-83D8-658E609F3684}"/>
                </a:ext>
              </a:extLst>
            </p:cNvPr>
            <p:cNvCxnSpPr>
              <a:cxnSpLocks/>
              <a:stCxn id="20" idx="1"/>
            </p:cNvCxnSpPr>
            <p:nvPr/>
          </p:nvCxnSpPr>
          <p:spPr>
            <a:xfrm flipH="1" flipV="1">
              <a:off x="9038896" y="2319920"/>
              <a:ext cx="881166" cy="3052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28CBC60-D088-4FE0-EE8A-81A5110A7965}"/>
              </a:ext>
            </a:extLst>
          </p:cNvPr>
          <p:cNvGrpSpPr/>
          <p:nvPr/>
        </p:nvGrpSpPr>
        <p:grpSpPr>
          <a:xfrm>
            <a:off x="8844605" y="2705049"/>
            <a:ext cx="3202338" cy="473089"/>
            <a:chOff x="8949708" y="2359789"/>
            <a:chExt cx="3202338" cy="473089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D9ADC49-2F67-D590-5AD1-C9B3A0C18EFC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41549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Landcover classes of the landcover dataset used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BA90EAB1-F64A-AE36-B7E9-701F7E3CED11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 flipV="1">
              <a:off x="8949708" y="2359789"/>
              <a:ext cx="970354" cy="265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AAC68F0-FA96-C28D-579D-3CE7226E8FA1}"/>
              </a:ext>
            </a:extLst>
          </p:cNvPr>
          <p:cNvGrpSpPr/>
          <p:nvPr/>
        </p:nvGrpSpPr>
        <p:grpSpPr>
          <a:xfrm>
            <a:off x="8492359" y="4972165"/>
            <a:ext cx="3554584" cy="415498"/>
            <a:chOff x="8597462" y="2417380"/>
            <a:chExt cx="3554584" cy="415498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9A49015-52AD-D414-F5FB-5BC0E737D391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41549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All the variables to be used in the “drainage database” MESH file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46EBB68-1555-009D-949F-BDED5757B96F}"/>
                </a:ext>
              </a:extLst>
            </p:cNvPr>
            <p:cNvCxnSpPr>
              <a:cxnSpLocks/>
              <a:stCxn id="35" idx="1"/>
            </p:cNvCxnSpPr>
            <p:nvPr/>
          </p:nvCxnSpPr>
          <p:spPr>
            <a:xfrm flipH="1">
              <a:off x="8597462" y="2625129"/>
              <a:ext cx="13226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3AA2048-70E0-D16F-79C6-689BDD0B9540}"/>
              </a:ext>
            </a:extLst>
          </p:cNvPr>
          <p:cNvGrpSpPr/>
          <p:nvPr/>
        </p:nvGrpSpPr>
        <p:grpSpPr>
          <a:xfrm>
            <a:off x="8060211" y="6200083"/>
            <a:ext cx="3331120" cy="415498"/>
            <a:chOff x="8820926" y="2417380"/>
            <a:chExt cx="3331120" cy="41549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0B32BD-AE18-D03F-A7A1-EC0F5DE40BFA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41549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Units of variables to be included in the “drainage database” MESH file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E3A8EBA-2037-8C38-C673-02219495E19C}"/>
                </a:ext>
              </a:extLst>
            </p:cNvPr>
            <p:cNvCxnSpPr>
              <a:cxnSpLocks/>
              <a:stCxn id="38" idx="1"/>
            </p:cNvCxnSpPr>
            <p:nvPr/>
          </p:nvCxnSpPr>
          <p:spPr>
            <a:xfrm flipH="1" flipV="1">
              <a:off x="8820926" y="2417380"/>
              <a:ext cx="1099136" cy="207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7281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CA87-DC41-DB0C-8A13-D149D658D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48048E22-0C3B-6CE7-D44E-6AD970A67C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628" y="1077239"/>
            <a:ext cx="9252331" cy="572629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9B271-AD67-0C97-DD73-8361D56BE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56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1AB77C2-9323-8140-E242-00AAD887D9D7}"/>
              </a:ext>
            </a:extLst>
          </p:cNvPr>
          <p:cNvGrpSpPr/>
          <p:nvPr/>
        </p:nvGrpSpPr>
        <p:grpSpPr>
          <a:xfrm>
            <a:off x="8602867" y="2144740"/>
            <a:ext cx="3202338" cy="473089"/>
            <a:chOff x="8949708" y="2359789"/>
            <a:chExt cx="3202338" cy="47308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C1E6BE-2563-FE98-1223-7C4899BA1966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41549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Units of variables in the “drainage database” file that MESH requires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01B6A0B-0616-469B-C4AA-44111051CEC2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 flipV="1">
              <a:off x="8949708" y="2359789"/>
              <a:ext cx="970354" cy="265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B97FAEC-EF7E-F0C9-FA07-32720CD5AAD7}"/>
              </a:ext>
            </a:extLst>
          </p:cNvPr>
          <p:cNvGrpSpPr/>
          <p:nvPr/>
        </p:nvGrpSpPr>
        <p:grpSpPr>
          <a:xfrm>
            <a:off x="8602867" y="3206933"/>
            <a:ext cx="3202338" cy="473089"/>
            <a:chOff x="8949708" y="2359789"/>
            <a:chExt cx="3202338" cy="47308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7152E50-36D5-8A26-481C-F853AC2F857A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41549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Minimum values of “drainage database” MESH file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5C637EB-4E46-086C-2DB0-46D053E04128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 flipV="1">
              <a:off x="8949708" y="2359789"/>
              <a:ext cx="970354" cy="265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21A7E4A-C45E-4D06-F7BA-30114AB6D94A}"/>
              </a:ext>
            </a:extLst>
          </p:cNvPr>
          <p:cNvGrpSpPr/>
          <p:nvPr/>
        </p:nvGrpSpPr>
        <p:grpSpPr>
          <a:xfrm>
            <a:off x="7914290" y="3586951"/>
            <a:ext cx="3890915" cy="698948"/>
            <a:chOff x="8261131" y="2295513"/>
            <a:chExt cx="3890915" cy="6989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0BF49D8-BB48-54C5-3CF1-E21E317A0B6A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577081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Renaming GRU dimension name in the MESH “drainage database” file to satisfy diverse versions of MESH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578FE21E-FA5F-9251-76BB-EA821D947E16}"/>
                </a:ext>
              </a:extLst>
            </p:cNvPr>
            <p:cNvCxnSpPr>
              <a:cxnSpLocks/>
              <a:stCxn id="14" idx="1"/>
            </p:cNvCxnSpPr>
            <p:nvPr/>
          </p:nvCxnSpPr>
          <p:spPr>
            <a:xfrm flipH="1" flipV="1">
              <a:off x="8261131" y="2295513"/>
              <a:ext cx="1658931" cy="4104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2E652B3-9C54-267D-40B0-4DFC8FF3E4F7}"/>
              </a:ext>
            </a:extLst>
          </p:cNvPr>
          <p:cNvGrpSpPr/>
          <p:nvPr/>
        </p:nvGrpSpPr>
        <p:grpSpPr>
          <a:xfrm>
            <a:off x="6747641" y="3708818"/>
            <a:ext cx="5057564" cy="1198070"/>
            <a:chOff x="7094482" y="1796391"/>
            <a:chExt cx="5057564" cy="119807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ADCEB7E-46E2-9371-2A66-9A20AC62C198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577081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Renaming sub-basin dimension name in the MESH “drainage database” file if needed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66F11A3-32A6-15A3-8364-C616C09E2619}"/>
                </a:ext>
              </a:extLst>
            </p:cNvPr>
            <p:cNvCxnSpPr>
              <a:cxnSpLocks/>
              <a:stCxn id="18" idx="1"/>
            </p:cNvCxnSpPr>
            <p:nvPr/>
          </p:nvCxnSpPr>
          <p:spPr>
            <a:xfrm flipH="1" flipV="1">
              <a:off x="7094482" y="1796391"/>
              <a:ext cx="2825580" cy="9095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A1C2648-B079-B1B4-28DA-378E91249597}"/>
              </a:ext>
            </a:extLst>
          </p:cNvPr>
          <p:cNvGrpSpPr/>
          <p:nvPr/>
        </p:nvGrpSpPr>
        <p:grpSpPr>
          <a:xfrm>
            <a:off x="6747641" y="3872484"/>
            <a:ext cx="5057564" cy="1694185"/>
            <a:chOff x="7094482" y="1300276"/>
            <a:chExt cx="5057564" cy="169418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E4E7785-B2FC-8322-A17F-5568DA14214C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577081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The value of the outlet river segments created using “</a:t>
              </a:r>
              <a:r>
                <a:rPr lang="en-US" sz="1050" dirty="0">
                  <a:highlight>
                    <a:srgbClr val="C0C0C0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Hydrant</a:t>
              </a:r>
              <a:r>
                <a:rPr lang="en-US" sz="1050" dirty="0"/>
                <a:t>”</a:t>
              </a:r>
            </a:p>
            <a:p>
              <a:pPr algn="ctr"/>
              <a:r>
                <a:rPr lang="en-US" sz="1050" dirty="0"/>
                <a:t>(</a:t>
              </a:r>
              <a:r>
                <a:rPr lang="en-US" sz="1050" dirty="0">
                  <a:highlight>
                    <a:srgbClr val="C0C0C0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Hydrant</a:t>
              </a:r>
              <a:r>
                <a:rPr lang="en-US" sz="1050" dirty="0"/>
                <a:t> default is </a:t>
              </a:r>
              <a:r>
                <a:rPr lang="en-US" sz="1050" dirty="0">
                  <a:highlight>
                    <a:srgbClr val="C0C0C0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-9999</a:t>
              </a:r>
              <a:r>
                <a:rPr lang="en-US" sz="1050" dirty="0"/>
                <a:t>)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6F505DC-9705-E385-FE0D-D3A5D3A546FD}"/>
                </a:ext>
              </a:extLst>
            </p:cNvPr>
            <p:cNvCxnSpPr>
              <a:cxnSpLocks/>
              <a:stCxn id="23" idx="1"/>
            </p:cNvCxnSpPr>
            <p:nvPr/>
          </p:nvCxnSpPr>
          <p:spPr>
            <a:xfrm flipH="1" flipV="1">
              <a:off x="7094482" y="1300276"/>
              <a:ext cx="2825580" cy="14056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64B32D3-2147-60FE-EB93-D238587F3911}"/>
              </a:ext>
            </a:extLst>
          </p:cNvPr>
          <p:cNvGrpSpPr/>
          <p:nvPr/>
        </p:nvGrpSpPr>
        <p:grpSpPr>
          <a:xfrm>
            <a:off x="1397962" y="4719145"/>
            <a:ext cx="3158081" cy="584711"/>
            <a:chOff x="9920062" y="2248167"/>
            <a:chExt cx="3158081" cy="58471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5B20BFD-AB0B-574E-E669-0E5284D76B4F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41549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Initiate an instance of the </a:t>
              </a:r>
              <a:r>
                <a:rPr lang="en-US" sz="1050" dirty="0">
                  <a:highlight>
                    <a:srgbClr val="C0C0C0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MESHWorkflow</a:t>
              </a:r>
              <a:r>
                <a:rPr lang="en-US" sz="1050" dirty="0"/>
                <a:t> object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AAAAE0E-F06C-493C-14FA-451E3448A0D8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V="1">
              <a:off x="12152046" y="2248167"/>
              <a:ext cx="926097" cy="376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03F742D-FAD3-936A-6355-4E3F936AB79E}"/>
              </a:ext>
            </a:extLst>
          </p:cNvPr>
          <p:cNvGrpSpPr/>
          <p:nvPr/>
        </p:nvGrpSpPr>
        <p:grpSpPr>
          <a:xfrm>
            <a:off x="1419899" y="5365107"/>
            <a:ext cx="3158081" cy="584711"/>
            <a:chOff x="9920062" y="2248167"/>
            <a:chExt cx="3158081" cy="58471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E9120B-B79A-1533-5A1B-5A2D877CE0D5}"/>
                </a:ext>
              </a:extLst>
            </p:cNvPr>
            <p:cNvSpPr txBox="1"/>
            <p:nvPr/>
          </p:nvSpPr>
          <p:spPr>
            <a:xfrm>
              <a:off x="9920062" y="2417380"/>
              <a:ext cx="2231984" cy="41549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And running the “model-specific” step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ABDD2F82-9033-B39F-B2CC-A95E9C983702}"/>
                </a:ext>
              </a:extLst>
            </p:cNvPr>
            <p:cNvCxnSpPr>
              <a:cxnSpLocks/>
              <a:stCxn id="32" idx="3"/>
            </p:cNvCxnSpPr>
            <p:nvPr/>
          </p:nvCxnSpPr>
          <p:spPr>
            <a:xfrm flipV="1">
              <a:off x="12152046" y="2248167"/>
              <a:ext cx="926097" cy="376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6780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AF797-16AE-28F4-7F14-07C01F9C3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CCA65-F8EE-B12F-086F-691E4B756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Any questions so far?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81406-D622-2669-FD6D-37FFDC21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01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39367-0BC2-2C30-3912-47B3F6F2C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8785" y="1537526"/>
            <a:ext cx="7554430" cy="103339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Switching to the relevant Jupyter Notebook</a:t>
            </a:r>
          </a:p>
          <a:p>
            <a:pPr marL="0" indent="0" algn="ctr">
              <a:buNone/>
            </a:pPr>
            <a:r>
              <a:rPr lang="en-US" dirty="0"/>
              <a:t>webpage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58</a:t>
            </a:fld>
            <a:endParaRPr lang="en-US" dirty="0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6636ABF1-2E73-7AE4-0857-5B44C788D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2853266"/>
            <a:ext cx="4267200" cy="11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675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16A59-F93A-EF58-42F5-57B7FBB0C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66479-3708-EAA0-2972-1F3A3FAFF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DC63D-2E7D-BDA8-AEE5-CC913FF07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Community Hydrological Modelling Recipes</a:t>
            </a:r>
          </a:p>
          <a:p>
            <a:endParaRPr lang="en-US" sz="700" dirty="0"/>
          </a:p>
          <a:p>
            <a:r>
              <a:rPr lang="en-US" dirty="0"/>
              <a:t>Computational Resources for the Training Session</a:t>
            </a:r>
          </a:p>
          <a:p>
            <a:endParaRPr lang="en-US" sz="800" dirty="0"/>
          </a:p>
          <a:p>
            <a:r>
              <a:rPr lang="en-US" dirty="0"/>
              <a:t>Setting up ECCC’s National Water Model—MESH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Introduction and Preview of CONFLUENCE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62E509-619D-53B6-1223-602E768BB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9B43110-9121-2780-677A-D3DAC55EF9A5}"/>
              </a:ext>
            </a:extLst>
          </p:cNvPr>
          <p:cNvSpPr/>
          <p:nvPr/>
        </p:nvSpPr>
        <p:spPr>
          <a:xfrm>
            <a:off x="562628" y="3687097"/>
            <a:ext cx="10515600" cy="657225"/>
          </a:xfrm>
          <a:prstGeom prst="roundRect">
            <a:avLst/>
          </a:prstGeom>
          <a:noFill/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6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1F14A-0777-1235-B36B-CBF93CA5A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Community Hydrological Modelling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4DE1C0-7517-7923-32A9-62B38C4EC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9745" y="1484959"/>
            <a:ext cx="6759187" cy="45913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B3DEB-6A05-FD3B-E240-0CBC50861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5EF8BD-6B58-0E18-59D5-533F6F300292}"/>
              </a:ext>
            </a:extLst>
          </p:cNvPr>
          <p:cNvSpPr txBox="1"/>
          <p:nvPr/>
        </p:nvSpPr>
        <p:spPr>
          <a:xfrm>
            <a:off x="678426" y="6105831"/>
            <a:ext cx="676459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Submitted to Water Resources Research, under review</a:t>
            </a:r>
            <a:endParaRPr lang="en-US" sz="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B25DE1-37E0-69E7-145F-9423F8593B17}"/>
              </a:ext>
            </a:extLst>
          </p:cNvPr>
          <p:cNvSpPr txBox="1"/>
          <p:nvPr/>
        </p:nvSpPr>
        <p:spPr>
          <a:xfrm>
            <a:off x="7961045" y="1660801"/>
            <a:ext cx="3759006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Enhancing and proposing model-agnostic and model-specific engines for HPC environments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Modularized methodology for the model-agnostic step for various data types and preprocessing 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Expanding model-specific workflows for other community modelling systems including ECCC MESH and SMHI HYPE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Proposing strategies to objectively orchestrate the configuration stage of hydrological models</a:t>
            </a:r>
          </a:p>
        </p:txBody>
      </p:sp>
    </p:spTree>
    <p:extLst>
      <p:ext uri="{BB962C8B-B14F-4D97-AF65-F5344CB8AC3E}">
        <p14:creationId xmlns:p14="http://schemas.microsoft.com/office/powerpoint/2010/main" val="229138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8A11A-4A57-6A0D-AF15-87EF97A39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23AA-9459-8868-FF37-E53A9F1BF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537" y="400312"/>
            <a:ext cx="9313289" cy="450886"/>
          </a:xfrm>
        </p:spPr>
        <p:txBody>
          <a:bodyPr>
            <a:normAutofit fontScale="90000"/>
          </a:bodyPr>
          <a:lstStyle/>
          <a:p>
            <a:r>
              <a:rPr lang="en-US" dirty="0"/>
              <a:t>Brief background: Yukon River basin 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11549-8FC1-16BB-91D0-E1567D697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60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97C95B-2C36-FC93-EC05-57DECDC37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086" y="1536805"/>
            <a:ext cx="6735914" cy="38696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E67FDE-C996-0E15-E20F-21AE1DD530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086" y="1536805"/>
            <a:ext cx="6735915" cy="38696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51B3DF-8776-3E8C-AAA9-8FBB0A5A31F0}"/>
              </a:ext>
            </a:extLst>
          </p:cNvPr>
          <p:cNvSpPr txBox="1"/>
          <p:nvPr/>
        </p:nvSpPr>
        <p:spPr>
          <a:xfrm>
            <a:off x="7134726" y="11670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4C1142-9B8D-A278-54FC-952855A08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6085" y="1536805"/>
            <a:ext cx="6735915" cy="38696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348773-AF01-2531-488A-9B46528419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6084" y="1536395"/>
            <a:ext cx="6735915" cy="386963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3615C-99F0-CC86-64A7-99D9CD2BB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273" y="2568863"/>
            <a:ext cx="5635015" cy="35441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u="sng" dirty="0"/>
              <a:t>Observations:</a:t>
            </a:r>
          </a:p>
          <a:p>
            <a:pPr lvl="1"/>
            <a:r>
              <a:rPr lang="en-US" sz="1600" dirty="0"/>
              <a:t>53 Stream gauges </a:t>
            </a:r>
          </a:p>
          <a:p>
            <a:pPr lvl="1"/>
            <a:r>
              <a:rPr lang="en-US" sz="1600" dirty="0"/>
              <a:t>86 Snow observation stations</a:t>
            </a:r>
          </a:p>
          <a:p>
            <a:pPr lvl="1"/>
            <a:r>
              <a:rPr lang="en-US" sz="1600" dirty="0"/>
              <a:t>35 sub-basins with in-situ snow observations</a:t>
            </a:r>
          </a:p>
          <a:p>
            <a:pPr marL="0" indent="0">
              <a:buNone/>
            </a:pPr>
            <a:r>
              <a:rPr lang="en-US" sz="2000" u="sng" dirty="0"/>
              <a:t>Model:</a:t>
            </a:r>
            <a:r>
              <a:rPr lang="en-US" sz="2000" dirty="0"/>
              <a:t> SUMMA</a:t>
            </a:r>
          </a:p>
          <a:p>
            <a:pPr lvl="1"/>
            <a:r>
              <a:rPr lang="en-US" sz="1600" dirty="0"/>
              <a:t>Flexible framework for model comparison</a:t>
            </a:r>
          </a:p>
          <a:p>
            <a:pPr lvl="1"/>
            <a:r>
              <a:rPr lang="en-US" sz="1600" dirty="0"/>
              <a:t>40 processes with multiple representation options</a:t>
            </a:r>
          </a:p>
          <a:p>
            <a:pPr lvl="2"/>
            <a:r>
              <a:rPr lang="en-US" sz="1200" dirty="0"/>
              <a:t>Space of possible combinations &gt; 10</a:t>
            </a:r>
            <a:r>
              <a:rPr lang="en-US" sz="1200" baseline="30000" dirty="0"/>
              <a:t>7 </a:t>
            </a:r>
          </a:p>
          <a:p>
            <a:pPr lvl="1"/>
            <a:r>
              <a:rPr lang="en-US" sz="1600" dirty="0"/>
              <a:t>126 parameters to optimize for each combination</a:t>
            </a:r>
          </a:p>
          <a:p>
            <a:pPr marL="0" indent="0">
              <a:buNone/>
            </a:pPr>
            <a:r>
              <a:rPr lang="en-US" sz="2000" u="sng" dirty="0"/>
              <a:t>External decisions:</a:t>
            </a:r>
            <a:r>
              <a:rPr lang="en-US" sz="2000" dirty="0"/>
              <a:t> </a:t>
            </a:r>
          </a:p>
          <a:p>
            <a:pPr lvl="1"/>
            <a:r>
              <a:rPr lang="en-US" sz="1600" dirty="0"/>
              <a:t>Domain representation </a:t>
            </a:r>
          </a:p>
          <a:p>
            <a:pPr lvl="1"/>
            <a:r>
              <a:rPr lang="en-US" sz="1600" dirty="0"/>
              <a:t>Forcing data</a:t>
            </a:r>
          </a:p>
          <a:p>
            <a:pPr lvl="1"/>
            <a:r>
              <a:rPr lang="en-US" sz="1600" dirty="0"/>
              <a:t>Attribute data</a:t>
            </a:r>
          </a:p>
          <a:p>
            <a:pPr lvl="1"/>
            <a:r>
              <a:rPr lang="en-US" sz="1600" dirty="0"/>
              <a:t>Etc.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93DA38-20BE-E110-1318-35C9A0CE0A2B}"/>
              </a:ext>
            </a:extLst>
          </p:cNvPr>
          <p:cNvSpPr txBox="1"/>
          <p:nvPr/>
        </p:nvSpPr>
        <p:spPr>
          <a:xfrm>
            <a:off x="158274" y="1165605"/>
            <a:ext cx="65087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i="1" u="sng" dirty="0"/>
              <a:t>Research Question:</a:t>
            </a:r>
          </a:p>
          <a:p>
            <a:pPr algn="ctr"/>
            <a:r>
              <a:rPr lang="en-GB" sz="1800" i="1" dirty="0"/>
              <a:t>How can we optimally represent hydrological processes across diverse landscapes in modern process-based hydrological models?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59188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478EA-BF5C-678C-BF1C-6589BD81C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FF1E5ED8-C911-26C5-ECD5-E7258D593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537" y="400312"/>
            <a:ext cx="9313289" cy="450886"/>
          </a:xfrm>
        </p:spPr>
        <p:txBody>
          <a:bodyPr>
            <a:normAutofit fontScale="90000"/>
          </a:bodyPr>
          <a:lstStyle/>
          <a:p>
            <a:r>
              <a:rPr lang="en-US" dirty="0"/>
              <a:t>Brief background: Yukon River basin 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9528D-C8CB-62D3-7B73-F89C84F84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8781" y="5998375"/>
            <a:ext cx="2743200" cy="365125"/>
          </a:xfrm>
        </p:spPr>
        <p:txBody>
          <a:bodyPr/>
          <a:lstStyle/>
          <a:p>
            <a:fld id="{5C35FCF4-C3EF-BD43-82E0-05BC237DAD2A}" type="slidenum">
              <a:rPr lang="en-US" smtClean="0"/>
              <a:pPr/>
              <a:t>61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5665A0-C126-4F0E-33E6-B205A6959A62}"/>
              </a:ext>
            </a:extLst>
          </p:cNvPr>
          <p:cNvSpPr txBox="1"/>
          <p:nvPr/>
        </p:nvSpPr>
        <p:spPr>
          <a:xfrm>
            <a:off x="7122907" y="8090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1CB5E-A31B-A665-8F87-3C61891A7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273" y="2568863"/>
            <a:ext cx="5635015" cy="35441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u="sng" dirty="0"/>
              <a:t>Observations:</a:t>
            </a:r>
          </a:p>
          <a:p>
            <a:pPr lvl="1"/>
            <a:r>
              <a:rPr lang="en-US" sz="1600" dirty="0"/>
              <a:t>53 Stream gauges </a:t>
            </a:r>
          </a:p>
          <a:p>
            <a:pPr lvl="1"/>
            <a:r>
              <a:rPr lang="en-US" sz="1600" dirty="0"/>
              <a:t>86 Snow observation stations</a:t>
            </a:r>
          </a:p>
          <a:p>
            <a:pPr lvl="1"/>
            <a:r>
              <a:rPr lang="en-US" sz="1600" dirty="0"/>
              <a:t>35 sub-basins with in-situ snow observations</a:t>
            </a:r>
          </a:p>
          <a:p>
            <a:pPr marL="0" indent="0">
              <a:buNone/>
            </a:pPr>
            <a:r>
              <a:rPr lang="en-US" sz="2000" u="sng" dirty="0"/>
              <a:t>Model:</a:t>
            </a:r>
            <a:r>
              <a:rPr lang="en-US" sz="2000" dirty="0"/>
              <a:t> SUMMA</a:t>
            </a:r>
          </a:p>
          <a:p>
            <a:pPr lvl="1"/>
            <a:r>
              <a:rPr lang="en-US" sz="1600" dirty="0"/>
              <a:t>Flexible framework for model comparison</a:t>
            </a:r>
          </a:p>
          <a:p>
            <a:pPr lvl="1"/>
            <a:r>
              <a:rPr lang="en-US" sz="1600" dirty="0"/>
              <a:t>~40 processes with multiple representation options</a:t>
            </a:r>
          </a:p>
          <a:p>
            <a:pPr lvl="2"/>
            <a:r>
              <a:rPr lang="en-US" sz="1200" dirty="0"/>
              <a:t>Space of possible combinations &gt; 10</a:t>
            </a:r>
            <a:r>
              <a:rPr lang="en-US" sz="1200" baseline="30000" dirty="0"/>
              <a:t>7 </a:t>
            </a:r>
          </a:p>
          <a:p>
            <a:pPr lvl="1"/>
            <a:r>
              <a:rPr lang="en-US" sz="1600" dirty="0"/>
              <a:t>126 parameters to calibrate for each combination</a:t>
            </a:r>
          </a:p>
          <a:p>
            <a:pPr marL="0" indent="0">
              <a:buNone/>
            </a:pPr>
            <a:r>
              <a:rPr lang="en-US" sz="2000" u="sng" dirty="0"/>
              <a:t>External decisions:</a:t>
            </a:r>
            <a:r>
              <a:rPr lang="en-US" sz="2000" dirty="0"/>
              <a:t> </a:t>
            </a:r>
          </a:p>
          <a:p>
            <a:pPr lvl="1"/>
            <a:r>
              <a:rPr lang="en-US" sz="1600" dirty="0"/>
              <a:t>Domain representation </a:t>
            </a:r>
          </a:p>
          <a:p>
            <a:pPr lvl="1"/>
            <a:r>
              <a:rPr lang="en-US" sz="1600" dirty="0"/>
              <a:t>Forcing data</a:t>
            </a:r>
          </a:p>
          <a:p>
            <a:pPr lvl="1"/>
            <a:r>
              <a:rPr lang="en-US" sz="1600" dirty="0"/>
              <a:t>Attribute data</a:t>
            </a:r>
          </a:p>
          <a:p>
            <a:pPr lvl="1"/>
            <a:r>
              <a:rPr lang="en-US" sz="1600" dirty="0"/>
              <a:t>Etc.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DD49BC-9F5E-C9C7-68BA-48E72CD223C0}"/>
              </a:ext>
            </a:extLst>
          </p:cNvPr>
          <p:cNvSpPr txBox="1"/>
          <p:nvPr/>
        </p:nvSpPr>
        <p:spPr>
          <a:xfrm>
            <a:off x="158274" y="1165605"/>
            <a:ext cx="60970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i="1" u="sng" dirty="0"/>
              <a:t>Research Question:</a:t>
            </a:r>
          </a:p>
          <a:p>
            <a:pPr algn="ctr"/>
            <a:r>
              <a:rPr lang="en-GB" sz="1800" i="1" dirty="0"/>
              <a:t>How can we optimally represent cold region hydrological processes across diverse landscapes in modern process-based hydrological models?</a:t>
            </a:r>
            <a:endParaRPr lang="en-US" sz="1800" i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59F6626-2538-A056-AC73-A2957F3009A8}"/>
              </a:ext>
            </a:extLst>
          </p:cNvPr>
          <p:cNvSpPr txBox="1">
            <a:spLocks/>
          </p:cNvSpPr>
          <p:nvPr/>
        </p:nvSpPr>
        <p:spPr>
          <a:xfrm>
            <a:off x="8598781" y="5998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35FCF4-C3EF-BD43-82E0-05BC237DAD2A}" type="slidenum">
              <a:rPr lang="en-US" smtClean="0"/>
              <a:pPr/>
              <a:t>61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156B53-4C65-11D9-EA35-F184D6B7A7BB}"/>
              </a:ext>
            </a:extLst>
          </p:cNvPr>
          <p:cNvSpPr txBox="1"/>
          <p:nvPr/>
        </p:nvSpPr>
        <p:spPr>
          <a:xfrm>
            <a:off x="4889965" y="12159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 descr="A map of a river&#10;&#10;Description automatically generated">
            <a:extLst>
              <a:ext uri="{FF2B5EF4-FFF2-40B4-BE49-F238E27FC236}">
                <a16:creationId xmlns:a16="http://schemas.microsoft.com/office/drawing/2014/main" id="{B52E1F42-F5AB-9F03-554F-F5E2E0C7D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248" y="729815"/>
            <a:ext cx="6948933" cy="5046346"/>
          </a:xfrm>
          <a:prstGeom prst="rect">
            <a:avLst/>
          </a:prstGeom>
        </p:spPr>
      </p:pic>
      <p:pic>
        <p:nvPicPr>
          <p:cNvPr id="14" name="Picture 13" descr="A map of a river&#10;&#10;Description automatically generated">
            <a:extLst>
              <a:ext uri="{FF2B5EF4-FFF2-40B4-BE49-F238E27FC236}">
                <a16:creationId xmlns:a16="http://schemas.microsoft.com/office/drawing/2014/main" id="{DBAFC5F6-BFDD-69D5-3C40-5159BCB61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867" y="743338"/>
            <a:ext cx="6930313" cy="5032824"/>
          </a:xfrm>
          <a:prstGeom prst="rect">
            <a:avLst/>
          </a:prstGeom>
        </p:spPr>
      </p:pic>
      <p:pic>
        <p:nvPicPr>
          <p:cNvPr id="15" name="Picture 14" descr="A map of a mountain range&#10;&#10;Description automatically generated">
            <a:extLst>
              <a:ext uri="{FF2B5EF4-FFF2-40B4-BE49-F238E27FC236}">
                <a16:creationId xmlns:a16="http://schemas.microsoft.com/office/drawing/2014/main" id="{AFBBB4A7-D996-A217-5887-5E752933C8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9866" y="516179"/>
            <a:ext cx="6783860" cy="5828029"/>
          </a:xfrm>
          <a:prstGeom prst="rect">
            <a:avLst/>
          </a:prstGeom>
        </p:spPr>
      </p:pic>
      <p:pic>
        <p:nvPicPr>
          <p:cNvPr id="16" name="Picture 15" descr="A map of a river&#10;&#10;Description automatically generated">
            <a:extLst>
              <a:ext uri="{FF2B5EF4-FFF2-40B4-BE49-F238E27FC236}">
                <a16:creationId xmlns:a16="http://schemas.microsoft.com/office/drawing/2014/main" id="{58CFF49A-8E80-D10A-1FF4-2DA869CE1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9865" y="514985"/>
            <a:ext cx="6783861" cy="582803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B78F9EF-CD25-4D05-FE23-1C7BE20B91E9}"/>
              </a:ext>
            </a:extLst>
          </p:cNvPr>
          <p:cNvCxnSpPr>
            <a:cxnSpLocks/>
          </p:cNvCxnSpPr>
          <p:nvPr/>
        </p:nvCxnSpPr>
        <p:spPr>
          <a:xfrm flipV="1">
            <a:off x="9027250" y="1380674"/>
            <a:ext cx="576783" cy="19671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286A89D-1A67-BD96-F321-63737F8E30B6}"/>
              </a:ext>
            </a:extLst>
          </p:cNvPr>
          <p:cNvGrpSpPr/>
          <p:nvPr/>
        </p:nvGrpSpPr>
        <p:grpSpPr>
          <a:xfrm>
            <a:off x="3582321" y="157357"/>
            <a:ext cx="8613460" cy="3741648"/>
            <a:chOff x="3594140" y="515332"/>
            <a:chExt cx="8613460" cy="374164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7902841-12C5-2A57-841E-5B268A9E4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t="5455" b="8206"/>
            <a:stretch/>
          </p:blipFill>
          <p:spPr>
            <a:xfrm>
              <a:off x="3594140" y="744952"/>
              <a:ext cx="8597859" cy="2616740"/>
            </a:xfrm>
            <a:custGeom>
              <a:avLst/>
              <a:gdLst/>
              <a:ahLst/>
              <a:cxnLst/>
              <a:rect l="l" t="t" r="r" b="b"/>
              <a:pathLst>
                <a:path w="12192000" h="3692092">
                  <a:moveTo>
                    <a:pt x="0" y="0"/>
                  </a:moveTo>
                  <a:lnTo>
                    <a:pt x="12192000" y="0"/>
                  </a:lnTo>
                  <a:lnTo>
                    <a:pt x="12192000" y="3504824"/>
                  </a:lnTo>
                  <a:lnTo>
                    <a:pt x="12024691" y="3517794"/>
                  </a:lnTo>
                  <a:cubicBezTo>
                    <a:pt x="8077523" y="3783195"/>
                    <a:pt x="4094678" y="3026959"/>
                    <a:pt x="160485" y="3663863"/>
                  </a:cubicBezTo>
                  <a:lnTo>
                    <a:pt x="0" y="3692092"/>
                  </a:lnTo>
                  <a:close/>
                </a:path>
              </a:pathLst>
            </a:cu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59DE71B-35F8-E11F-F305-CF5E7A173CA7}"/>
                </a:ext>
              </a:extLst>
            </p:cNvPr>
            <p:cNvGrpSpPr/>
            <p:nvPr/>
          </p:nvGrpSpPr>
          <p:grpSpPr>
            <a:xfrm>
              <a:off x="9712423" y="1859449"/>
              <a:ext cx="2495177" cy="1885195"/>
              <a:chOff x="9696823" y="1454453"/>
              <a:chExt cx="2495177" cy="2058369"/>
            </a:xfrm>
          </p:grpSpPr>
          <p:pic>
            <p:nvPicPr>
              <p:cNvPr id="36" name="Picture 35" descr="A graph showing the amount of water in the snow&#10;&#10;Description automatically generated">
                <a:extLst>
                  <a:ext uri="{FF2B5EF4-FFF2-40B4-BE49-F238E27FC236}">
                    <a16:creationId xmlns:a16="http://schemas.microsoft.com/office/drawing/2014/main" id="{1F80D8E9-5BC1-0828-9736-5F8CFC3F4C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696823" y="2190751"/>
                <a:ext cx="2495177" cy="1322071"/>
              </a:xfrm>
              <a:prstGeom prst="rect">
                <a:avLst/>
              </a:prstGeom>
            </p:spPr>
          </p:pic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111F9713-61F8-C664-5E0A-8448CFB8A7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696823" y="1454453"/>
                <a:ext cx="1727575" cy="736298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49BF8A04-F7BC-D22B-78B5-D80B97E8B7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534359" y="1472719"/>
                <a:ext cx="657641" cy="718032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3760D86-DFB7-0925-6F46-2BD70F5ECA8E}"/>
                </a:ext>
              </a:extLst>
            </p:cNvPr>
            <p:cNvGrpSpPr/>
            <p:nvPr/>
          </p:nvGrpSpPr>
          <p:grpSpPr>
            <a:xfrm>
              <a:off x="8933903" y="515332"/>
              <a:ext cx="3166252" cy="1533778"/>
              <a:chOff x="7747358" y="-11448"/>
              <a:chExt cx="3166252" cy="1674671"/>
            </a:xfrm>
          </p:grpSpPr>
          <p:pic>
            <p:nvPicPr>
              <p:cNvPr id="34" name="Picture 33" descr="A graph of snow water equivalent&#10;&#10;Description automatically generated">
                <a:extLst>
                  <a:ext uri="{FF2B5EF4-FFF2-40B4-BE49-F238E27FC236}">
                    <a16:creationId xmlns:a16="http://schemas.microsoft.com/office/drawing/2014/main" id="{14F342BD-2753-6EE1-80EF-C546EAD3B8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407581" y="-11448"/>
                <a:ext cx="2506029" cy="1327821"/>
              </a:xfrm>
              <a:prstGeom prst="rect">
                <a:avLst/>
              </a:prstGeom>
            </p:spPr>
          </p:pic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1543D481-71EE-061D-318E-4FD4EEE2EC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747358" y="-7641"/>
                <a:ext cx="650746" cy="1670864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B0D32DC-E42D-3BCE-DEA4-23AF0B4665A4}"/>
                </a:ext>
              </a:extLst>
            </p:cNvPr>
            <p:cNvGrpSpPr/>
            <p:nvPr/>
          </p:nvGrpSpPr>
          <p:grpSpPr>
            <a:xfrm>
              <a:off x="7385099" y="2230839"/>
              <a:ext cx="2568046" cy="2026141"/>
              <a:chOff x="7133683" y="1765131"/>
              <a:chExt cx="2568046" cy="2212263"/>
            </a:xfrm>
          </p:grpSpPr>
          <p:pic>
            <p:nvPicPr>
              <p:cNvPr id="31" name="Picture 30" descr="A graph of snow water equivalent&#10;&#10;Description automatically generated">
                <a:extLst>
                  <a:ext uri="{FF2B5EF4-FFF2-40B4-BE49-F238E27FC236}">
                    <a16:creationId xmlns:a16="http://schemas.microsoft.com/office/drawing/2014/main" id="{42B7F214-D019-7BB5-5669-F93602E2E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133683" y="2649573"/>
                <a:ext cx="2506029" cy="1327821"/>
              </a:xfrm>
              <a:prstGeom prst="rect">
                <a:avLst/>
              </a:prstGeom>
            </p:spPr>
          </p:pic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A943BF6B-D163-F5E0-D9A1-F1DFC514314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33683" y="1765131"/>
                <a:ext cx="2537037" cy="879883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5BC4EA7B-DD19-C5FF-8D08-B37FE8A738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639712" y="1835744"/>
                <a:ext cx="62017" cy="823069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71D2A3E-9945-9CD2-0033-00D255A47935}"/>
                </a:ext>
              </a:extLst>
            </p:cNvPr>
            <p:cNvGrpSpPr/>
            <p:nvPr/>
          </p:nvGrpSpPr>
          <p:grpSpPr>
            <a:xfrm>
              <a:off x="4716587" y="2498163"/>
              <a:ext cx="3468699" cy="1705157"/>
              <a:chOff x="4521789" y="2420566"/>
              <a:chExt cx="3468699" cy="1861792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AC3E8455-89E2-AA2A-3443-42F4510EF1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21789" y="2420566"/>
                <a:ext cx="3468699" cy="52908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636901DF-E62E-6DD4-A4A1-AFD29C76BCA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76572" y="2456870"/>
                <a:ext cx="844239" cy="471834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0" name="Picture 29" descr="A graph of water in different colors&#10;&#10;Description automatically generated">
                <a:extLst>
                  <a:ext uri="{FF2B5EF4-FFF2-40B4-BE49-F238E27FC236}">
                    <a16:creationId xmlns:a16="http://schemas.microsoft.com/office/drawing/2014/main" id="{0E979E1D-09F2-2F25-CCF0-FF1473BF3A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21789" y="2928704"/>
                <a:ext cx="2554783" cy="1353654"/>
              </a:xfrm>
              <a:prstGeom prst="rect">
                <a:avLst/>
              </a:prstGeom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82B69BB-379E-2CAC-E68F-F60D49484442}"/>
                </a:ext>
              </a:extLst>
            </p:cNvPr>
            <p:cNvGrpSpPr/>
            <p:nvPr/>
          </p:nvGrpSpPr>
          <p:grpSpPr>
            <a:xfrm>
              <a:off x="5046959" y="521604"/>
              <a:ext cx="3248303" cy="1216109"/>
              <a:chOff x="3450620" y="-4335"/>
              <a:chExt cx="3248303" cy="1327821"/>
            </a:xfrm>
          </p:grpSpPr>
          <p:pic>
            <p:nvPicPr>
              <p:cNvPr id="25" name="Picture 24" descr="A graph of water in different colors&#10;&#10;Description automatically generated">
                <a:extLst>
                  <a:ext uri="{FF2B5EF4-FFF2-40B4-BE49-F238E27FC236}">
                    <a16:creationId xmlns:a16="http://schemas.microsoft.com/office/drawing/2014/main" id="{B0F57033-B023-D931-8930-0F470E663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50620" y="-4335"/>
                <a:ext cx="2506029" cy="1327821"/>
              </a:xfrm>
              <a:prstGeom prst="rect">
                <a:avLst/>
              </a:prstGeom>
            </p:spPr>
          </p:pic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8CE2FF02-A3F9-8C88-5936-4F9849E6BBD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42297" y="1017546"/>
                <a:ext cx="756626" cy="29242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C256CFB-854E-B288-A9EB-83DDF0D5CF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942317" y="0"/>
                <a:ext cx="756606" cy="1017546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E892FAB-EC1A-6049-8830-DBB01D9DFF23}"/>
              </a:ext>
            </a:extLst>
          </p:cNvPr>
          <p:cNvGrpSpPr/>
          <p:nvPr/>
        </p:nvGrpSpPr>
        <p:grpSpPr>
          <a:xfrm>
            <a:off x="4324424" y="534447"/>
            <a:ext cx="3405619" cy="2901408"/>
            <a:chOff x="1544734" y="662888"/>
            <a:chExt cx="4340427" cy="3429000"/>
          </a:xfrm>
        </p:grpSpPr>
        <p:pic>
          <p:nvPicPr>
            <p:cNvPr id="40" name="Content Placeholder 5" descr="A screenshot of a graph&#10;&#10;Description automatically generated">
              <a:extLst>
                <a:ext uri="{FF2B5EF4-FFF2-40B4-BE49-F238E27FC236}">
                  <a16:creationId xmlns:a16="http://schemas.microsoft.com/office/drawing/2014/main" id="{B26C38AD-E8B2-01B9-C6A3-86557452C9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544734" y="662888"/>
              <a:ext cx="3250122" cy="3429000"/>
            </a:xfrm>
            <a:prstGeom prst="rect">
              <a:avLst/>
            </a:prstGeom>
          </p:spPr>
        </p:pic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5984304-58FE-B8CE-3F84-5C2D07691331}"/>
                </a:ext>
              </a:extLst>
            </p:cNvPr>
            <p:cNvGrpSpPr/>
            <p:nvPr/>
          </p:nvGrpSpPr>
          <p:grpSpPr>
            <a:xfrm>
              <a:off x="4836726" y="768338"/>
              <a:ext cx="1048435" cy="3018637"/>
              <a:chOff x="4836726" y="491046"/>
              <a:chExt cx="1048435" cy="3295930"/>
            </a:xfrm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EFE40E49-ABAD-B8F2-9F7D-62AE87B26B7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836726" y="2316938"/>
                <a:ext cx="1048435" cy="1470038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74E48D3-8875-C016-9336-346D293504A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836726" y="491046"/>
                <a:ext cx="1048435" cy="1825892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5776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ogo of a river&#10;&#10;Description automatically generated">
            <a:extLst>
              <a:ext uri="{FF2B5EF4-FFF2-40B4-BE49-F238E27FC236}">
                <a16:creationId xmlns:a16="http://schemas.microsoft.com/office/drawing/2014/main" id="{946ACFEE-74E6-68A6-83F5-BEB641FCE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471" y="1491470"/>
            <a:ext cx="4854849" cy="4854849"/>
          </a:xfrm>
          <a:prstGeom prst="rect">
            <a:avLst/>
          </a:prstGeom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119E52D-5DF5-BD74-A1EA-8E191DA47F93}"/>
              </a:ext>
            </a:extLst>
          </p:cNvPr>
          <p:cNvSpPr txBox="1">
            <a:spLocks/>
          </p:cNvSpPr>
          <p:nvPr/>
        </p:nvSpPr>
        <p:spPr>
          <a:xfrm>
            <a:off x="520128" y="1650125"/>
            <a:ext cx="5271071" cy="4824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u="sng" dirty="0"/>
              <a:t>Problem:</a:t>
            </a:r>
          </a:p>
          <a:p>
            <a:pPr marL="0" indent="0">
              <a:buNone/>
            </a:pPr>
            <a:r>
              <a:rPr lang="en-US" sz="1600" dirty="0"/>
              <a:t>The inherent complexity of modern process based hydrological models poses substantial challenges to researchers and operators, particularly due to the high dimensionality of the modelling decision space</a:t>
            </a:r>
            <a:endParaRPr lang="en-US" sz="1600" u="sng" dirty="0"/>
          </a:p>
          <a:p>
            <a:pPr marL="0" indent="0">
              <a:buNone/>
            </a:pPr>
            <a:r>
              <a:rPr lang="en-US" sz="2000" u="sng" dirty="0"/>
              <a:t>Solution:</a:t>
            </a:r>
          </a:p>
          <a:p>
            <a:pPr marL="0" indent="0">
              <a:buNone/>
            </a:pPr>
            <a:r>
              <a:rPr lang="en-US" sz="1600" dirty="0"/>
              <a:t>Automation of routine task through seamless integration of existing workflows with clear separation of technical implementation and scientific decision making.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Implementation: 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Single configuration file (YAML)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Central workflow orchestration script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Central workflow logging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Modular design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Extendable code base</a:t>
            </a:r>
            <a:endParaRPr lang="en-US" sz="1600" u="sng" dirty="0"/>
          </a:p>
          <a:p>
            <a:pPr marL="0" indent="0">
              <a:buNone/>
            </a:pPr>
            <a:endParaRPr lang="en-US" sz="1600" u="sng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spcBef>
                <a:spcPts val="400"/>
              </a:spcBef>
              <a:buNone/>
            </a:pPr>
            <a:endParaRPr lang="en-US" sz="1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5637102-869A-9A49-39A6-1B480DEF5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129" y="-157476"/>
            <a:ext cx="11494393" cy="1300190"/>
          </a:xfrm>
        </p:spPr>
        <p:txBody>
          <a:bodyPr>
            <a:noAutofit/>
          </a:bodyPr>
          <a:lstStyle/>
          <a:p>
            <a:r>
              <a:rPr lang="en-US" sz="2000" b="1" dirty="0"/>
              <a:t>CONFLUENCE: C</a:t>
            </a:r>
            <a:r>
              <a:rPr lang="en-US" sz="2000" dirty="0"/>
              <a:t>ommunity </a:t>
            </a:r>
            <a:r>
              <a:rPr lang="en-US" sz="2000" b="1" dirty="0"/>
              <a:t>O</a:t>
            </a:r>
            <a:r>
              <a:rPr lang="en-US" sz="2000" dirty="0"/>
              <a:t>ptimization </a:t>
            </a:r>
            <a:r>
              <a:rPr lang="en-US" sz="2000" b="1" dirty="0"/>
              <a:t>N</a:t>
            </a:r>
            <a:r>
              <a:rPr lang="en-US" sz="2000" dirty="0"/>
              <a:t>exus </a:t>
            </a:r>
            <a:r>
              <a:rPr lang="en-US" sz="2000" b="1" dirty="0"/>
              <a:t>F</a:t>
            </a:r>
            <a:r>
              <a:rPr lang="en-US" sz="2000" dirty="0"/>
              <a:t>or </a:t>
            </a:r>
            <a:r>
              <a:rPr lang="en-US" sz="2000" b="1" dirty="0"/>
              <a:t>L</a:t>
            </a:r>
            <a:r>
              <a:rPr lang="en-US" sz="2000" dirty="0"/>
              <a:t>arge-domain </a:t>
            </a:r>
            <a:r>
              <a:rPr lang="en-US" sz="2000" b="1" dirty="0"/>
              <a:t>U</a:t>
            </a:r>
            <a:r>
              <a:rPr lang="en-US" sz="2000" dirty="0"/>
              <a:t>nderstanding of </a:t>
            </a:r>
            <a:r>
              <a:rPr lang="en-US" sz="2000" b="1" dirty="0"/>
              <a:t>E</a:t>
            </a:r>
            <a:r>
              <a:rPr lang="en-US" sz="2000" dirty="0"/>
              <a:t>nvironmental </a:t>
            </a:r>
            <a:r>
              <a:rPr lang="en-US" sz="2000" b="1" dirty="0"/>
              <a:t>N</a:t>
            </a:r>
            <a:r>
              <a:rPr lang="en-US" sz="2000" dirty="0"/>
              <a:t>etworks and </a:t>
            </a:r>
            <a:r>
              <a:rPr lang="en-US" sz="2000" b="1" dirty="0"/>
              <a:t>C</a:t>
            </a:r>
            <a:r>
              <a:rPr lang="en-US" sz="2000" dirty="0"/>
              <a:t>omputational </a:t>
            </a:r>
            <a:r>
              <a:rPr lang="en-US" sz="2000" b="1" dirty="0"/>
              <a:t>E</a:t>
            </a:r>
            <a:r>
              <a:rPr lang="en-US" sz="2000" dirty="0"/>
              <a:t>xploration</a:t>
            </a:r>
          </a:p>
        </p:txBody>
      </p:sp>
    </p:spTree>
    <p:extLst>
      <p:ext uri="{BB962C8B-B14F-4D97-AF65-F5344CB8AC3E}">
        <p14:creationId xmlns:p14="http://schemas.microsoft.com/office/powerpoint/2010/main" val="38460997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230B42-4EA0-5C76-62BC-3747BEB3C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2FE95B7-C5C8-6C5F-C682-01D8C27C7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129" y="-157476"/>
            <a:ext cx="11494393" cy="1300190"/>
          </a:xfrm>
        </p:spPr>
        <p:txBody>
          <a:bodyPr>
            <a:noAutofit/>
          </a:bodyPr>
          <a:lstStyle/>
          <a:p>
            <a:r>
              <a:rPr lang="en-US" sz="2000" b="1" dirty="0"/>
              <a:t>CONFLUENCE: C</a:t>
            </a:r>
            <a:r>
              <a:rPr lang="en-US" sz="2000" dirty="0"/>
              <a:t>ommunity </a:t>
            </a:r>
            <a:r>
              <a:rPr lang="en-US" sz="2000" b="1" dirty="0"/>
              <a:t>O</a:t>
            </a:r>
            <a:r>
              <a:rPr lang="en-US" sz="2000" dirty="0"/>
              <a:t>ptimization </a:t>
            </a:r>
            <a:r>
              <a:rPr lang="en-US" sz="2000" b="1" dirty="0"/>
              <a:t>N</a:t>
            </a:r>
            <a:r>
              <a:rPr lang="en-US" sz="2000" dirty="0"/>
              <a:t>exus </a:t>
            </a:r>
            <a:r>
              <a:rPr lang="en-US" sz="2000" b="1" dirty="0"/>
              <a:t>F</a:t>
            </a:r>
            <a:r>
              <a:rPr lang="en-US" sz="2000" dirty="0"/>
              <a:t>or </a:t>
            </a:r>
            <a:r>
              <a:rPr lang="en-US" sz="2000" b="1" dirty="0"/>
              <a:t>L</a:t>
            </a:r>
            <a:r>
              <a:rPr lang="en-US" sz="2000" dirty="0"/>
              <a:t>arge-domain </a:t>
            </a:r>
            <a:r>
              <a:rPr lang="en-US" sz="2000" b="1" dirty="0"/>
              <a:t>U</a:t>
            </a:r>
            <a:r>
              <a:rPr lang="en-US" sz="2000" dirty="0"/>
              <a:t>nderstanding of </a:t>
            </a:r>
            <a:r>
              <a:rPr lang="en-US" sz="2000" b="1" dirty="0"/>
              <a:t>E</a:t>
            </a:r>
            <a:r>
              <a:rPr lang="en-US" sz="2000" dirty="0"/>
              <a:t>nvironmental </a:t>
            </a:r>
            <a:r>
              <a:rPr lang="en-US" sz="2000" b="1" dirty="0"/>
              <a:t>N</a:t>
            </a:r>
            <a:r>
              <a:rPr lang="en-US" sz="2000" dirty="0"/>
              <a:t>etworks and </a:t>
            </a:r>
            <a:r>
              <a:rPr lang="en-US" sz="2000" b="1" dirty="0"/>
              <a:t>C</a:t>
            </a:r>
            <a:r>
              <a:rPr lang="en-US" sz="2000" dirty="0"/>
              <a:t>omputational </a:t>
            </a:r>
            <a:r>
              <a:rPr lang="en-US" sz="2000" b="1" dirty="0"/>
              <a:t>E</a:t>
            </a:r>
            <a:r>
              <a:rPr lang="en-US" sz="2000" dirty="0"/>
              <a:t>xploration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45C9A8-0D6A-D925-9849-88650BE89F09}"/>
              </a:ext>
            </a:extLst>
          </p:cNvPr>
          <p:cNvGrpSpPr/>
          <p:nvPr/>
        </p:nvGrpSpPr>
        <p:grpSpPr>
          <a:xfrm>
            <a:off x="6771190" y="1366587"/>
            <a:ext cx="4004841" cy="5107786"/>
            <a:chOff x="7012841" y="808786"/>
            <a:chExt cx="3600695" cy="5081890"/>
          </a:xfrm>
        </p:grpSpPr>
        <p:pic>
          <p:nvPicPr>
            <p:cNvPr id="4" name="Graphic 1">
              <a:extLst>
                <a:ext uri="{FF2B5EF4-FFF2-40B4-BE49-F238E27FC236}">
                  <a16:creationId xmlns:a16="http://schemas.microsoft.com/office/drawing/2014/main" id="{532043F7-3B0B-277F-4E05-E95A50D07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017971" y="808786"/>
              <a:ext cx="3595565" cy="485915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D66F30-6DFB-2B78-ECF6-21AA07144A48}"/>
                </a:ext>
              </a:extLst>
            </p:cNvPr>
            <p:cNvSpPr txBox="1"/>
            <p:nvPr/>
          </p:nvSpPr>
          <p:spPr>
            <a:xfrm>
              <a:off x="7012841" y="5667938"/>
              <a:ext cx="3595565" cy="222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CONFLUENCE Workflow (Eythorsson et al., In prep.) </a:t>
              </a:r>
            </a:p>
          </p:txBody>
        </p:sp>
      </p:grp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60488D8D-AB95-3765-BD6D-3249219994CB}"/>
              </a:ext>
            </a:extLst>
          </p:cNvPr>
          <p:cNvSpPr txBox="1">
            <a:spLocks/>
          </p:cNvSpPr>
          <p:nvPr/>
        </p:nvSpPr>
        <p:spPr>
          <a:xfrm>
            <a:off x="520128" y="1650125"/>
            <a:ext cx="5271071" cy="4824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u="sng" dirty="0"/>
              <a:t>Problem:</a:t>
            </a:r>
          </a:p>
          <a:p>
            <a:pPr marL="0" indent="0">
              <a:buNone/>
            </a:pPr>
            <a:r>
              <a:rPr lang="en-US" sz="1600" dirty="0"/>
              <a:t>The inherent complexity of modern process based hydrological models poses substantial challenges to researchers and operators, particularly due to the high dimensionality of the modelling decision space</a:t>
            </a:r>
            <a:endParaRPr lang="en-US" sz="1600" u="sng" dirty="0"/>
          </a:p>
          <a:p>
            <a:pPr marL="0" indent="0">
              <a:buNone/>
            </a:pPr>
            <a:r>
              <a:rPr lang="en-US" sz="2000" u="sng" dirty="0"/>
              <a:t>Solution:</a:t>
            </a:r>
          </a:p>
          <a:p>
            <a:pPr marL="0" indent="0">
              <a:buNone/>
            </a:pPr>
            <a:r>
              <a:rPr lang="en-US" sz="1600" dirty="0"/>
              <a:t>Automation of routine task through seamless integration of existing workflows with clear separation of technical implementation and scientific decision making.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Implementation: 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Single configuration file (YAML)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Central workflow orchestration script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Central workflow logging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Modular design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en-US" sz="1600" dirty="0"/>
              <a:t>Extendable code base</a:t>
            </a:r>
            <a:endParaRPr lang="en-US" sz="1600" u="sng" dirty="0"/>
          </a:p>
          <a:p>
            <a:pPr marL="0" indent="0">
              <a:buNone/>
            </a:pPr>
            <a:endParaRPr lang="en-US" sz="1600" u="sng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spcBef>
                <a:spcPts val="400"/>
              </a:spcBef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0675218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D1B1D-C39C-ED20-01F9-C82DCB124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ogo of a river&#10;&#10;Description automatically generated">
            <a:extLst>
              <a:ext uri="{FF2B5EF4-FFF2-40B4-BE49-F238E27FC236}">
                <a16:creationId xmlns:a16="http://schemas.microsoft.com/office/drawing/2014/main" id="{1CD93328-28C2-6644-B5AD-ACBE9E210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940" y="0"/>
            <a:ext cx="6858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620DE-9C36-FDDC-02C2-50B8F7EBD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914" y="2376595"/>
            <a:ext cx="4448317" cy="2664190"/>
          </a:xfrm>
        </p:spPr>
        <p:txBody>
          <a:bodyPr/>
          <a:lstStyle/>
          <a:p>
            <a:r>
              <a:rPr lang="en-US" dirty="0"/>
              <a:t>Configuration examples</a:t>
            </a:r>
          </a:p>
          <a:p>
            <a:pPr lvl="1"/>
            <a:r>
              <a:rPr lang="en-US" dirty="0"/>
              <a:t>Delineation </a:t>
            </a:r>
          </a:p>
          <a:p>
            <a:pPr lvl="1"/>
            <a:r>
              <a:rPr lang="en-US" dirty="0"/>
              <a:t>Discretization</a:t>
            </a:r>
          </a:p>
          <a:p>
            <a:pPr lvl="1"/>
            <a:r>
              <a:rPr lang="en-US" dirty="0"/>
              <a:t>Benchmarking</a:t>
            </a:r>
          </a:p>
          <a:p>
            <a:pPr lvl="1"/>
            <a:r>
              <a:rPr lang="en-US" dirty="0"/>
              <a:t>Model initiation</a:t>
            </a:r>
          </a:p>
          <a:p>
            <a:pPr lvl="1"/>
            <a:r>
              <a:rPr lang="en-US" dirty="0"/>
              <a:t>Model comparison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80D63-D2E8-9FB1-E2DC-74FE37792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64</a:t>
            </a:fld>
            <a:endParaRPr lang="en-US"/>
          </a:p>
        </p:txBody>
      </p:sp>
      <p:pic>
        <p:nvPicPr>
          <p:cNvPr id="5" name="Picture 4" descr="CIROH Logo">
            <a:extLst>
              <a:ext uri="{FF2B5EF4-FFF2-40B4-BE49-F238E27FC236}">
                <a16:creationId xmlns:a16="http://schemas.microsoft.com/office/drawing/2014/main" id="{1E941388-E497-FD75-4331-21A4D82AB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0577" y="112337"/>
            <a:ext cx="550551" cy="550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7D37DF-822A-E88E-ED1E-0293B3DC60FF}"/>
              </a:ext>
            </a:extLst>
          </p:cNvPr>
          <p:cNvSpPr txBox="1"/>
          <p:nvPr/>
        </p:nvSpPr>
        <p:spPr>
          <a:xfrm>
            <a:off x="4901784" y="15739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8F01DA-FAA9-D1F9-7AC9-7B346DEAF9F9}"/>
              </a:ext>
            </a:extLst>
          </p:cNvPr>
          <p:cNvSpPr txBox="1"/>
          <p:nvPr/>
        </p:nvSpPr>
        <p:spPr>
          <a:xfrm>
            <a:off x="9039069" y="72702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4" name="Picture 1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4BFC7D1-71C9-F35F-B804-4EDB6C059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0339" y="662888"/>
            <a:ext cx="6231661" cy="2663347"/>
          </a:xfrm>
          <a:prstGeom prst="rect">
            <a:avLst/>
          </a:prstGeom>
        </p:spPr>
      </p:pic>
      <p:pic>
        <p:nvPicPr>
          <p:cNvPr id="12" name="Picture 11" descr="A map of a river&#10;&#10;Description automatically generated">
            <a:extLst>
              <a:ext uri="{FF2B5EF4-FFF2-40B4-BE49-F238E27FC236}">
                <a16:creationId xmlns:a16="http://schemas.microsoft.com/office/drawing/2014/main" id="{E1D4C19F-37A2-8ED9-EBA4-78C8C3D7AE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4238" y="1251340"/>
            <a:ext cx="3683227" cy="491470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B5B7DF4-60AC-4B7F-A3C6-4DA83B2E06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3238" y="1091724"/>
            <a:ext cx="6231662" cy="596021"/>
          </a:xfrm>
          <a:prstGeom prst="rect">
            <a:avLst/>
          </a:prstGeom>
        </p:spPr>
      </p:pic>
      <p:pic>
        <p:nvPicPr>
          <p:cNvPr id="18" name="Picture 17" descr="A map of a large area&#10;&#10;Description automatically generated">
            <a:extLst>
              <a:ext uri="{FF2B5EF4-FFF2-40B4-BE49-F238E27FC236}">
                <a16:creationId xmlns:a16="http://schemas.microsoft.com/office/drawing/2014/main" id="{2D862398-90FA-4E3C-667C-F172BF572E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71187" y="1427814"/>
            <a:ext cx="4159169" cy="4767298"/>
          </a:xfrm>
          <a:prstGeom prst="rect">
            <a:avLst/>
          </a:prstGeom>
        </p:spPr>
      </p:pic>
      <p:pic>
        <p:nvPicPr>
          <p:cNvPr id="22" name="Picture 21" descr="A screenshot of a computer&#10;&#10;Description automatically generated">
            <a:extLst>
              <a:ext uri="{FF2B5EF4-FFF2-40B4-BE49-F238E27FC236}">
                <a16:creationId xmlns:a16="http://schemas.microsoft.com/office/drawing/2014/main" id="{EC953154-E196-DD90-B5B4-B96D6F269C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42272" y="18943"/>
            <a:ext cx="6427860" cy="6858000"/>
          </a:xfrm>
          <a:prstGeom prst="rect">
            <a:avLst/>
          </a:prstGeom>
        </p:spPr>
      </p:pic>
      <p:pic>
        <p:nvPicPr>
          <p:cNvPr id="24" name="Picture 23" descr="A graph of a graph showing the flow of curves&#10;&#10;Description automatically generated with medium confidence">
            <a:extLst>
              <a:ext uri="{FF2B5EF4-FFF2-40B4-BE49-F238E27FC236}">
                <a16:creationId xmlns:a16="http://schemas.microsoft.com/office/drawing/2014/main" id="{D80C4390-A18A-3A21-5348-1152EE671F6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32266" y="968417"/>
            <a:ext cx="6427860" cy="5126698"/>
          </a:xfrm>
          <a:prstGeom prst="rect">
            <a:avLst/>
          </a:prstGeom>
        </p:spPr>
      </p:pic>
      <p:pic>
        <p:nvPicPr>
          <p:cNvPr id="26" name="Picture 2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6B01BBC-1B21-D381-0422-27EDF47E4D4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34224" y="1586180"/>
            <a:ext cx="6427861" cy="2091065"/>
          </a:xfrm>
          <a:prstGeom prst="rect">
            <a:avLst/>
          </a:prstGeom>
        </p:spPr>
      </p:pic>
      <p:pic>
        <p:nvPicPr>
          <p:cNvPr id="28" name="Picture 27" descr="A graph of a graph showing a number of blue and black lines&#10;&#10;Description automatically generated">
            <a:extLst>
              <a:ext uri="{FF2B5EF4-FFF2-40B4-BE49-F238E27FC236}">
                <a16:creationId xmlns:a16="http://schemas.microsoft.com/office/drawing/2014/main" id="{7CF6A879-0953-54D9-7725-794F6586615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81706" y="2702639"/>
            <a:ext cx="5605757" cy="2779931"/>
          </a:xfrm>
          <a:prstGeom prst="rect">
            <a:avLst/>
          </a:prstGeom>
        </p:spPr>
      </p:pic>
      <p:pic>
        <p:nvPicPr>
          <p:cNvPr id="9" name="Picture 8" descr="A graph showing a graph&#10;&#10;Description automatically generated">
            <a:extLst>
              <a:ext uri="{FF2B5EF4-FFF2-40B4-BE49-F238E27FC236}">
                <a16:creationId xmlns:a16="http://schemas.microsoft.com/office/drawing/2014/main" id="{E333B43D-F337-6671-DCCD-963C73B0EDE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59243" y="3447943"/>
            <a:ext cx="7772400" cy="3048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D4F7E0-25C5-4C0F-DE5C-BA94EB73126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865683" y="652315"/>
            <a:ext cx="7772400" cy="2518082"/>
          </a:xfrm>
          <a:prstGeom prst="rect">
            <a:avLst/>
          </a:prstGeom>
        </p:spPr>
      </p:pic>
      <p:pic>
        <p:nvPicPr>
          <p:cNvPr id="13" name="Picture 12" descr="A collage of graphs&#10;&#10;Description automatically generated">
            <a:extLst>
              <a:ext uri="{FF2B5EF4-FFF2-40B4-BE49-F238E27FC236}">
                <a16:creationId xmlns:a16="http://schemas.microsoft.com/office/drawing/2014/main" id="{37789725-3EBA-A474-1B42-FAE8639F243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684164" y="-18943"/>
            <a:ext cx="4994413" cy="6858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86229592-2229-B8B7-38DE-2B6CDFB1F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129" y="-157476"/>
            <a:ext cx="11494393" cy="1300190"/>
          </a:xfrm>
        </p:spPr>
        <p:txBody>
          <a:bodyPr>
            <a:noAutofit/>
          </a:bodyPr>
          <a:lstStyle/>
          <a:p>
            <a:r>
              <a:rPr lang="en-US" sz="2000" b="1" dirty="0"/>
              <a:t>CONFLUENCE: C</a:t>
            </a:r>
            <a:r>
              <a:rPr lang="en-US" sz="2000" dirty="0"/>
              <a:t>ommunity </a:t>
            </a:r>
            <a:r>
              <a:rPr lang="en-US" sz="2000" b="1" dirty="0"/>
              <a:t>O</a:t>
            </a:r>
            <a:r>
              <a:rPr lang="en-US" sz="2000" dirty="0"/>
              <a:t>ptimization </a:t>
            </a:r>
            <a:r>
              <a:rPr lang="en-US" sz="2000" b="1" dirty="0"/>
              <a:t>N</a:t>
            </a:r>
            <a:r>
              <a:rPr lang="en-US" sz="2000" dirty="0"/>
              <a:t>exus </a:t>
            </a:r>
            <a:r>
              <a:rPr lang="en-US" sz="2000" b="1" dirty="0"/>
              <a:t>F</a:t>
            </a:r>
            <a:r>
              <a:rPr lang="en-US" sz="2000" dirty="0"/>
              <a:t>or </a:t>
            </a:r>
            <a:r>
              <a:rPr lang="en-US" sz="2000" b="1" dirty="0"/>
              <a:t>L</a:t>
            </a:r>
            <a:r>
              <a:rPr lang="en-US" sz="2000" dirty="0"/>
              <a:t>arge-domain </a:t>
            </a:r>
            <a:r>
              <a:rPr lang="en-US" sz="2000" b="1" dirty="0"/>
              <a:t>U</a:t>
            </a:r>
            <a:r>
              <a:rPr lang="en-US" sz="2000" dirty="0"/>
              <a:t>nderstanding of </a:t>
            </a:r>
            <a:r>
              <a:rPr lang="en-US" sz="2000" b="1" dirty="0"/>
              <a:t>E</a:t>
            </a:r>
            <a:r>
              <a:rPr lang="en-US" sz="2000" dirty="0"/>
              <a:t>nvironmental </a:t>
            </a:r>
            <a:r>
              <a:rPr lang="en-US" sz="2000" b="1" dirty="0"/>
              <a:t>N</a:t>
            </a:r>
            <a:r>
              <a:rPr lang="en-US" sz="2000" dirty="0"/>
              <a:t>etworks and </a:t>
            </a:r>
            <a:r>
              <a:rPr lang="en-US" sz="2000" b="1" dirty="0"/>
              <a:t>C</a:t>
            </a:r>
            <a:r>
              <a:rPr lang="en-US" sz="2000" dirty="0"/>
              <a:t>omputational </a:t>
            </a:r>
            <a:r>
              <a:rPr lang="en-US" sz="2000" b="1" dirty="0"/>
              <a:t>E</a:t>
            </a:r>
            <a:r>
              <a:rPr lang="en-US" sz="2000" dirty="0"/>
              <a:t>xploration</a:t>
            </a:r>
          </a:p>
        </p:txBody>
      </p:sp>
    </p:spTree>
    <p:extLst>
      <p:ext uri="{BB962C8B-B14F-4D97-AF65-F5344CB8AC3E}">
        <p14:creationId xmlns:p14="http://schemas.microsoft.com/office/powerpoint/2010/main" val="2005731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1C65A-A715-085B-0435-C7774346D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999" y="120202"/>
            <a:ext cx="9266499" cy="1325563"/>
          </a:xfrm>
        </p:spPr>
        <p:txBody>
          <a:bodyPr>
            <a:noAutofit/>
          </a:bodyPr>
          <a:lstStyle/>
          <a:p>
            <a:r>
              <a:rPr lang="en-US" sz="2800" b="1" dirty="0"/>
              <a:t>INDRA</a:t>
            </a:r>
            <a:r>
              <a:rPr lang="en-US" sz="2800" dirty="0"/>
              <a:t>: </a:t>
            </a:r>
            <a:r>
              <a:rPr lang="en-US" sz="2800" b="1" dirty="0"/>
              <a:t>I</a:t>
            </a:r>
            <a:r>
              <a:rPr lang="en-US" sz="2800" dirty="0"/>
              <a:t>ntelligent </a:t>
            </a:r>
            <a:r>
              <a:rPr lang="en-US" sz="2800" b="1" dirty="0"/>
              <a:t>N</a:t>
            </a:r>
            <a:r>
              <a:rPr lang="en-US" sz="2800" dirty="0"/>
              <a:t>etwork for </a:t>
            </a:r>
            <a:r>
              <a:rPr lang="en-US" sz="2800" b="1" dirty="0"/>
              <a:t>D</a:t>
            </a:r>
            <a:r>
              <a:rPr lang="en-US" sz="2800" dirty="0"/>
              <a:t>ynamic </a:t>
            </a:r>
            <a:r>
              <a:rPr lang="en-US" sz="2800" b="1" dirty="0"/>
              <a:t>R</a:t>
            </a:r>
            <a:r>
              <a:rPr lang="en-US" sz="2800" dirty="0"/>
              <a:t>iver </a:t>
            </a:r>
            <a:r>
              <a:rPr lang="en-US" sz="2800" b="1" dirty="0"/>
              <a:t>A</a:t>
            </a:r>
            <a:r>
              <a:rPr lang="en-US" sz="2800" dirty="0"/>
              <a:t>nalysis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 descr="A blue logo with a swoosh&#10;&#10;Description automatically generated">
            <a:extLst>
              <a:ext uri="{FF2B5EF4-FFF2-40B4-BE49-F238E27FC236}">
                <a16:creationId xmlns:a16="http://schemas.microsoft.com/office/drawing/2014/main" id="{C778B9F5-B3B8-45E3-4331-1BDEBE9117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68"/>
          <a:stretch/>
        </p:blipFill>
        <p:spPr>
          <a:xfrm>
            <a:off x="6782765" y="1374159"/>
            <a:ext cx="4849236" cy="4787736"/>
          </a:xfrm>
          <a:prstGeom prst="rect">
            <a:avLst/>
          </a:prstGeom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08BD1445-EA3F-5712-22D6-5368E2D3EF03}"/>
              </a:ext>
            </a:extLst>
          </p:cNvPr>
          <p:cNvSpPr txBox="1">
            <a:spLocks/>
          </p:cNvSpPr>
          <p:nvPr/>
        </p:nvSpPr>
        <p:spPr>
          <a:xfrm>
            <a:off x="559999" y="1860331"/>
            <a:ext cx="5271071" cy="48774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u="sng" dirty="0"/>
              <a:t>New problem: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Computational resource restrictions prohibit exhaustive search of the modelling decision space using current optimization algorithms</a:t>
            </a:r>
            <a:endParaRPr lang="en-US" sz="1600" u="sng" dirty="0"/>
          </a:p>
          <a:p>
            <a:pPr marL="0" indent="0">
              <a:buNone/>
            </a:pPr>
            <a:endParaRPr lang="en-US" sz="2000" u="sng" dirty="0"/>
          </a:p>
          <a:p>
            <a:pPr marL="0" indent="0">
              <a:buNone/>
            </a:pPr>
            <a:r>
              <a:rPr lang="en-US" sz="2000" u="sng" dirty="0"/>
              <a:t>Solution: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Reduce dimensionality of decision space by selection of a domain expertise informed subset. Leverage novel developments in LLM contextual understanding and multi-agentic AI for decision support and automation of non-essential technical implementation through configuration generation.  </a:t>
            </a:r>
            <a:endParaRPr lang="en-US" sz="1600" u="sng" dirty="0"/>
          </a:p>
        </p:txBody>
      </p:sp>
    </p:spTree>
    <p:extLst>
      <p:ext uri="{BB962C8B-B14F-4D97-AF65-F5344CB8AC3E}">
        <p14:creationId xmlns:p14="http://schemas.microsoft.com/office/powerpoint/2010/main" val="13776281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09416-959D-AFB7-1CC7-34B6D5183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EF996BE-96DA-0FA8-B7C8-4FB2B8CB0312}"/>
              </a:ext>
            </a:extLst>
          </p:cNvPr>
          <p:cNvGrpSpPr/>
          <p:nvPr/>
        </p:nvGrpSpPr>
        <p:grpSpPr>
          <a:xfrm>
            <a:off x="6400803" y="1284684"/>
            <a:ext cx="5300051" cy="4992928"/>
            <a:chOff x="6589576" y="1125327"/>
            <a:chExt cx="5300051" cy="4992928"/>
          </a:xfrm>
        </p:grpSpPr>
        <p:pic>
          <p:nvPicPr>
            <p:cNvPr id="5" name="Picture 4" descr="A screenshot of a diagram&#10;&#10;Description automatically generated">
              <a:extLst>
                <a:ext uri="{FF2B5EF4-FFF2-40B4-BE49-F238E27FC236}">
                  <a16:creationId xmlns:a16="http://schemas.microsoft.com/office/drawing/2014/main" id="{7E74895D-4B22-8DF2-F886-5165F2B57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1180" y="1125327"/>
              <a:ext cx="5268447" cy="469817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23C0B83-1373-C64C-70B5-F75CDCD123E8}"/>
                </a:ext>
              </a:extLst>
            </p:cNvPr>
            <p:cNvSpPr txBox="1"/>
            <p:nvPr/>
          </p:nvSpPr>
          <p:spPr>
            <a:xfrm>
              <a:off x="6589576" y="5856645"/>
              <a:ext cx="52684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/>
                <a:t>INDRA</a:t>
              </a:r>
              <a:r>
                <a:rPr lang="en-US" sz="1100" dirty="0"/>
                <a:t> (</a:t>
              </a:r>
              <a:r>
                <a:rPr lang="en-US" sz="1100" b="1" dirty="0"/>
                <a:t>I</a:t>
              </a:r>
              <a:r>
                <a:rPr lang="en-US" sz="1100" dirty="0"/>
                <a:t>ntelligent </a:t>
              </a:r>
              <a:r>
                <a:rPr lang="en-US" sz="1100" b="1" dirty="0"/>
                <a:t>N</a:t>
              </a:r>
              <a:r>
                <a:rPr lang="en-US" sz="1100" dirty="0"/>
                <a:t>etwork for </a:t>
              </a:r>
              <a:r>
                <a:rPr lang="en-US" sz="1100" b="1" dirty="0"/>
                <a:t>D</a:t>
              </a:r>
              <a:r>
                <a:rPr lang="en-US" sz="1100" dirty="0"/>
                <a:t>ynamic </a:t>
              </a:r>
              <a:r>
                <a:rPr lang="en-US" sz="1100" b="1" dirty="0"/>
                <a:t>R</a:t>
              </a:r>
              <a:r>
                <a:rPr lang="en-US" sz="1100" dirty="0"/>
                <a:t>iver </a:t>
              </a:r>
              <a:r>
                <a:rPr lang="en-US" sz="1100" b="1" dirty="0"/>
                <a:t>A</a:t>
              </a:r>
              <a:r>
                <a:rPr lang="en-US" sz="1100" dirty="0"/>
                <a:t>nalysis, (Eythorsson &amp; Clark, 2025))</a:t>
              </a:r>
            </a:p>
          </p:txBody>
        </p:sp>
      </p:grp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F35DB22-66E0-D720-25C4-31B049AEF9C6}"/>
              </a:ext>
            </a:extLst>
          </p:cNvPr>
          <p:cNvSpPr txBox="1">
            <a:spLocks/>
          </p:cNvSpPr>
          <p:nvPr/>
        </p:nvSpPr>
        <p:spPr>
          <a:xfrm>
            <a:off x="491146" y="1825350"/>
            <a:ext cx="5271071" cy="44522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u="sng" dirty="0"/>
              <a:t>Implementation: </a:t>
            </a:r>
          </a:p>
          <a:p>
            <a:pPr>
              <a:buFontTx/>
              <a:buChar char="-"/>
            </a:pPr>
            <a:r>
              <a:rPr lang="en-US" sz="1600" dirty="0"/>
              <a:t>CONFLUENCE coupling with a multi agent framework orchestrated by central LLM Moderator</a:t>
            </a:r>
          </a:p>
          <a:p>
            <a:pPr>
              <a:buFontTx/>
              <a:buChar char="-"/>
            </a:pPr>
            <a:r>
              <a:rPr lang="en-US" sz="1600" dirty="0"/>
              <a:t>Moderator interacts with human operator and analyses natural language input to provide actionable decision support </a:t>
            </a:r>
          </a:p>
          <a:p>
            <a:pPr>
              <a:buFontTx/>
              <a:buChar char="-"/>
            </a:pPr>
            <a:r>
              <a:rPr lang="en-US" sz="1600" dirty="0"/>
              <a:t>Moderator can create a panel of project appropriate AI subject matter experts to deliberate on each decision</a:t>
            </a:r>
          </a:p>
          <a:p>
            <a:pPr>
              <a:buFontTx/>
              <a:buChar char="-"/>
            </a:pPr>
            <a:r>
              <a:rPr lang="en-US" sz="1600" dirty="0"/>
              <a:t>Moderator summarizes panel discussions and generates a CONFLUENCE config file with the suggested settings for the operator to consider. </a:t>
            </a:r>
          </a:p>
          <a:p>
            <a:pPr algn="just">
              <a:buFontTx/>
              <a:buChar char="-"/>
            </a:pPr>
            <a:r>
              <a:rPr lang="en-US" sz="1600" dirty="0"/>
              <a:t>If approved moderator executes CONFLUENCE. </a:t>
            </a:r>
          </a:p>
          <a:p>
            <a:pPr>
              <a:buFontTx/>
              <a:buChar char="-"/>
            </a:pPr>
            <a:r>
              <a:rPr lang="en-US" sz="1600" dirty="0"/>
              <a:t>After completed simulation Moderator generates a panel to analyze the results and suggest refinements</a:t>
            </a:r>
          </a:p>
          <a:p>
            <a:pPr>
              <a:buFontTx/>
              <a:buChar char="-"/>
            </a:pPr>
            <a:r>
              <a:rPr lang="en-US" sz="1600" dirty="0"/>
              <a:t>Repeat until results are acceptable</a:t>
            </a:r>
          </a:p>
          <a:p>
            <a:pPr marL="0" indent="0">
              <a:spcBef>
                <a:spcPts val="400"/>
              </a:spcBef>
              <a:buNone/>
            </a:pPr>
            <a:endParaRPr lang="en-US" sz="16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9A0F5C-E773-0CF4-1BBC-272D204C2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999" y="120202"/>
            <a:ext cx="9266499" cy="1325563"/>
          </a:xfrm>
        </p:spPr>
        <p:txBody>
          <a:bodyPr>
            <a:noAutofit/>
          </a:bodyPr>
          <a:lstStyle/>
          <a:p>
            <a:r>
              <a:rPr lang="en-US" sz="2800" b="1" dirty="0"/>
              <a:t>INDRA</a:t>
            </a:r>
            <a:r>
              <a:rPr lang="en-US" sz="2800" dirty="0"/>
              <a:t>: </a:t>
            </a:r>
            <a:r>
              <a:rPr lang="en-US" sz="2800" b="1" dirty="0"/>
              <a:t>I</a:t>
            </a:r>
            <a:r>
              <a:rPr lang="en-US" sz="2800" dirty="0"/>
              <a:t>ntelligent </a:t>
            </a:r>
            <a:r>
              <a:rPr lang="en-US" sz="2800" b="1" dirty="0"/>
              <a:t>N</a:t>
            </a:r>
            <a:r>
              <a:rPr lang="en-US" sz="2800" dirty="0"/>
              <a:t>etwork for </a:t>
            </a:r>
            <a:r>
              <a:rPr lang="en-US" sz="2800" b="1" dirty="0"/>
              <a:t>D</a:t>
            </a:r>
            <a:r>
              <a:rPr lang="en-US" sz="2800" dirty="0"/>
              <a:t>ynamic </a:t>
            </a:r>
            <a:r>
              <a:rPr lang="en-US" sz="2800" b="1" dirty="0"/>
              <a:t>R</a:t>
            </a:r>
            <a:r>
              <a:rPr lang="en-US" sz="2800" dirty="0"/>
              <a:t>iver </a:t>
            </a:r>
            <a:r>
              <a:rPr lang="en-US" sz="2800" b="1" dirty="0"/>
              <a:t>A</a:t>
            </a:r>
            <a:r>
              <a:rPr lang="en-US" sz="2800" dirty="0"/>
              <a:t>nalysis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946585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FFFD5-377F-2CBA-D887-128B012A3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logo with a swoosh&#10;&#10;Description automatically generated">
            <a:extLst>
              <a:ext uri="{FF2B5EF4-FFF2-40B4-BE49-F238E27FC236}">
                <a16:creationId xmlns:a16="http://schemas.microsoft.com/office/drawing/2014/main" id="{7B16ECCE-8CE6-64E4-5469-CC3B8827F7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68"/>
          <a:stretch/>
        </p:blipFill>
        <p:spPr>
          <a:xfrm>
            <a:off x="6093371" y="751308"/>
            <a:ext cx="5536001" cy="54657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83B07-DEAD-B29C-DF0F-2E5AD159F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951" y="2469333"/>
            <a:ext cx="4606272" cy="2354686"/>
          </a:xfrm>
        </p:spPr>
        <p:txBody>
          <a:bodyPr>
            <a:normAutofit/>
          </a:bodyPr>
          <a:lstStyle/>
          <a:p>
            <a:r>
              <a:rPr lang="en-US" sz="1800" dirty="0"/>
              <a:t>Perceptual model generation </a:t>
            </a:r>
          </a:p>
          <a:p>
            <a:pPr lvl="1"/>
            <a:r>
              <a:rPr lang="en-US" sz="1400" dirty="0"/>
              <a:t>Not all LLMs created equal</a:t>
            </a:r>
          </a:p>
          <a:p>
            <a:pPr lvl="1"/>
            <a:r>
              <a:rPr lang="en-US" sz="1400" dirty="0"/>
              <a:t>Fast moving technology</a:t>
            </a:r>
          </a:p>
          <a:p>
            <a:r>
              <a:rPr lang="en-US" sz="1800" dirty="0"/>
              <a:t>Configuration rationale</a:t>
            </a:r>
          </a:p>
          <a:p>
            <a:pPr lvl="1"/>
            <a:r>
              <a:rPr lang="en-US" sz="1400" dirty="0"/>
              <a:t>Collaborative conversation summary</a:t>
            </a:r>
          </a:p>
          <a:p>
            <a:r>
              <a:rPr lang="en-US" sz="1800" dirty="0"/>
              <a:t>Prompt parsing, e.g.:</a:t>
            </a:r>
          </a:p>
          <a:p>
            <a:pPr lvl="1"/>
            <a:r>
              <a:rPr lang="en-US" sz="1400" i="1" dirty="0"/>
              <a:t>python </a:t>
            </a:r>
            <a:r>
              <a:rPr lang="en-US" sz="1400" i="1" dirty="0" err="1"/>
              <a:t>INDRA.py</a:t>
            </a:r>
            <a:r>
              <a:rPr lang="en-US" sz="1400" i="1" dirty="0"/>
              <a:t> --purpose “Please create a SUMMA model for the Congo River”</a:t>
            </a:r>
            <a:endParaRPr lang="en-US" sz="1600" i="1" dirty="0"/>
          </a:p>
          <a:p>
            <a:endParaRPr lang="en-US" sz="1800" dirty="0"/>
          </a:p>
          <a:p>
            <a:pPr lvl="1"/>
            <a:endParaRPr lang="en-US" sz="16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2CC4D-7F6B-1C99-D92F-C0B5DD67A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67</a:t>
            </a:fld>
            <a:endParaRPr lang="en-US"/>
          </a:p>
        </p:txBody>
      </p:sp>
      <p:pic>
        <p:nvPicPr>
          <p:cNvPr id="5" name="Picture 4" descr="CIROH Logo">
            <a:extLst>
              <a:ext uri="{FF2B5EF4-FFF2-40B4-BE49-F238E27FC236}">
                <a16:creationId xmlns:a16="http://schemas.microsoft.com/office/drawing/2014/main" id="{542B01A3-7846-B2C7-7E73-36F5A588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0577" y="112337"/>
            <a:ext cx="550551" cy="550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78CD8B-E247-1238-4185-04E54F8393FF}"/>
              </a:ext>
            </a:extLst>
          </p:cNvPr>
          <p:cNvSpPr txBox="1"/>
          <p:nvPr/>
        </p:nvSpPr>
        <p:spPr>
          <a:xfrm>
            <a:off x="4901784" y="15739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3D7D4D-D93A-4CA7-B123-39298D477103}"/>
              </a:ext>
            </a:extLst>
          </p:cNvPr>
          <p:cNvSpPr txBox="1"/>
          <p:nvPr/>
        </p:nvSpPr>
        <p:spPr>
          <a:xfrm>
            <a:off x="9039069" y="72702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EACBFB0-2EF4-36A6-9223-FAD5B44AE1DA}"/>
              </a:ext>
            </a:extLst>
          </p:cNvPr>
          <p:cNvGrpSpPr/>
          <p:nvPr/>
        </p:nvGrpSpPr>
        <p:grpSpPr>
          <a:xfrm>
            <a:off x="6098427" y="112337"/>
            <a:ext cx="6096000" cy="4711682"/>
            <a:chOff x="6023808" y="26066"/>
            <a:chExt cx="6168192" cy="446209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AF364F7-EFC1-67F0-BF96-B453DE04D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23808" y="26066"/>
              <a:ext cx="6168192" cy="446209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E209D90-9F5B-4BD7-36CC-5ABBF7CC5C20}"/>
                </a:ext>
              </a:extLst>
            </p:cNvPr>
            <p:cNvSpPr txBox="1"/>
            <p:nvPr/>
          </p:nvSpPr>
          <p:spPr>
            <a:xfrm>
              <a:off x="9499600" y="26066"/>
              <a:ext cx="23185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Anthropic GPT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B39D44-2ECD-C60B-97EE-DC0F05274DC4}"/>
              </a:ext>
            </a:extLst>
          </p:cNvPr>
          <p:cNvGrpSpPr/>
          <p:nvPr/>
        </p:nvGrpSpPr>
        <p:grpSpPr>
          <a:xfrm>
            <a:off x="5480563" y="2468178"/>
            <a:ext cx="6375524" cy="4089400"/>
            <a:chOff x="3003550" y="2552333"/>
            <a:chExt cx="6375524" cy="4089400"/>
          </a:xfrm>
        </p:grpSpPr>
        <p:pic>
          <p:nvPicPr>
            <p:cNvPr id="14" name="Picture 13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B1A7F25E-BB00-427A-873B-9A0DDCCC81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03550" y="2552333"/>
              <a:ext cx="6375524" cy="40894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61DBE37-C588-4EEE-ACC8-AB887D7209F8}"/>
                </a:ext>
              </a:extLst>
            </p:cNvPr>
            <p:cNvSpPr txBox="1"/>
            <p:nvPr/>
          </p:nvSpPr>
          <p:spPr>
            <a:xfrm>
              <a:off x="7231477" y="2552333"/>
              <a:ext cx="1459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ANVIL GPT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06BFDF9F-56B9-4A77-42DA-80B3866592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18728" y="1222050"/>
            <a:ext cx="6606175" cy="4255843"/>
          </a:xfrm>
          <a:prstGeom prst="rect">
            <a:avLst/>
          </a:prstGeom>
        </p:spPr>
      </p:pic>
      <p:pic>
        <p:nvPicPr>
          <p:cNvPr id="20" name="Picture 19" descr="A map of the land&#10;&#10;AI-generated content may be incorrect.">
            <a:extLst>
              <a:ext uri="{FF2B5EF4-FFF2-40B4-BE49-F238E27FC236}">
                <a16:creationId xmlns:a16="http://schemas.microsoft.com/office/drawing/2014/main" id="{8B722D77-ADB0-836D-E993-9183FF571D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74612" y="139770"/>
            <a:ext cx="4717388" cy="3782043"/>
          </a:xfrm>
          <a:prstGeom prst="rect">
            <a:avLst/>
          </a:prstGeom>
        </p:spPr>
      </p:pic>
      <p:pic>
        <p:nvPicPr>
          <p:cNvPr id="22" name="Picture 21" descr="A graph of a graph of a graph of a graph of a graph of a graph of a graph of a graph of a graph of a graph of a graph of a graph of a graph of&#10;&#10;AI-generated content may be incorrect.">
            <a:extLst>
              <a:ext uri="{FF2B5EF4-FFF2-40B4-BE49-F238E27FC236}">
                <a16:creationId xmlns:a16="http://schemas.microsoft.com/office/drawing/2014/main" id="{1E46C22F-1B8E-28D7-FC10-BC30F252F3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15384" y="2656479"/>
            <a:ext cx="3852941" cy="4064996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E91B81B6-D4A6-87F3-2ED0-3E5551AC0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999" y="120202"/>
            <a:ext cx="9266499" cy="1325563"/>
          </a:xfrm>
        </p:spPr>
        <p:txBody>
          <a:bodyPr>
            <a:noAutofit/>
          </a:bodyPr>
          <a:lstStyle/>
          <a:p>
            <a:r>
              <a:rPr lang="en-US" sz="2800" b="1" dirty="0"/>
              <a:t>INDRA</a:t>
            </a:r>
            <a:r>
              <a:rPr lang="en-US" sz="2800" dirty="0"/>
              <a:t>: </a:t>
            </a:r>
            <a:r>
              <a:rPr lang="en-US" sz="2800" b="1" dirty="0"/>
              <a:t>I</a:t>
            </a:r>
            <a:r>
              <a:rPr lang="en-US" sz="2800" dirty="0"/>
              <a:t>ntelligent </a:t>
            </a:r>
            <a:r>
              <a:rPr lang="en-US" sz="2800" b="1" dirty="0"/>
              <a:t>N</a:t>
            </a:r>
            <a:r>
              <a:rPr lang="en-US" sz="2800" dirty="0"/>
              <a:t>etwork for </a:t>
            </a:r>
            <a:r>
              <a:rPr lang="en-US" sz="2800" b="1" dirty="0"/>
              <a:t>D</a:t>
            </a:r>
            <a:r>
              <a:rPr lang="en-US" sz="2800" dirty="0"/>
              <a:t>ynamic </a:t>
            </a:r>
            <a:r>
              <a:rPr lang="en-US" sz="2800" b="1" dirty="0"/>
              <a:t>R</a:t>
            </a:r>
            <a:r>
              <a:rPr lang="en-US" sz="2800" dirty="0"/>
              <a:t>iver </a:t>
            </a:r>
            <a:r>
              <a:rPr lang="en-US" sz="2800" b="1" dirty="0"/>
              <a:t>A</a:t>
            </a:r>
            <a:r>
              <a:rPr lang="en-US" sz="2800" dirty="0"/>
              <a:t>nalysis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222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1118F-96F9-3792-08BD-FB76E32A8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FF2BE-69EE-7A5D-FD7F-97E3D31CA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-415410"/>
            <a:ext cx="5008366" cy="1956841"/>
          </a:xfrm>
        </p:spPr>
        <p:txBody>
          <a:bodyPr anchor="b">
            <a:normAutofit/>
          </a:bodyPr>
          <a:lstStyle/>
          <a:p>
            <a:r>
              <a:rPr lang="en-US" sz="3000" b="1" dirty="0"/>
              <a:t>DELTA: D</a:t>
            </a:r>
            <a:r>
              <a:rPr lang="en-US" sz="3000" dirty="0"/>
              <a:t>eliberately </a:t>
            </a:r>
            <a:r>
              <a:rPr lang="en-US" sz="3000" b="1" dirty="0"/>
              <a:t>E</a:t>
            </a:r>
            <a:r>
              <a:rPr lang="en-US" sz="3000" dirty="0"/>
              <a:t>xpert </a:t>
            </a:r>
            <a:r>
              <a:rPr lang="en-US" sz="3000" b="1" dirty="0"/>
              <a:t>L</a:t>
            </a:r>
            <a:r>
              <a:rPr lang="en-US" sz="3000" dirty="0"/>
              <a:t>iquid </a:t>
            </a:r>
            <a:r>
              <a:rPr lang="en-US" sz="3000" b="1" dirty="0"/>
              <a:t>T</a:t>
            </a:r>
            <a:r>
              <a:rPr lang="en-US" sz="3000" dirty="0"/>
              <a:t>opography </a:t>
            </a:r>
            <a:r>
              <a:rPr lang="en-US" sz="3000" b="1" dirty="0"/>
              <a:t>A</a:t>
            </a:r>
            <a:r>
              <a:rPr lang="en-US" sz="3000" dirty="0"/>
              <a:t>ssistant</a:t>
            </a:r>
            <a:br>
              <a:rPr lang="en-US" sz="3000" dirty="0"/>
            </a:br>
            <a:endParaRPr lang="en-US" sz="3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78A8E1-F4A8-5BB3-7727-004DB38DDC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E4AAB61B-9672-9BB7-7368-113D858BBC21}"/>
              </a:ext>
            </a:extLst>
          </p:cNvPr>
          <p:cNvSpPr txBox="1">
            <a:spLocks/>
          </p:cNvSpPr>
          <p:nvPr/>
        </p:nvSpPr>
        <p:spPr>
          <a:xfrm>
            <a:off x="448014" y="1877096"/>
            <a:ext cx="4537518" cy="4157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u="sng" dirty="0"/>
              <a:t>Next problem: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Human and economic resource restrictions bottlenecks scientific exploration and documentation. </a:t>
            </a:r>
          </a:p>
          <a:p>
            <a:pPr marL="0" indent="0">
              <a:buNone/>
            </a:pPr>
            <a:endParaRPr lang="en-US" sz="2000" u="sng" dirty="0"/>
          </a:p>
          <a:p>
            <a:pPr marL="0" indent="0">
              <a:buNone/>
            </a:pPr>
            <a:r>
              <a:rPr lang="en-US" sz="2000" u="sng" dirty="0"/>
              <a:t>Solution: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Individual and domain tailored AI research assistance. With appropriate access to research tools such as MAF/INDRA/CONFLUENCE along with data and computational resources to use them. Freely available and easily accessible online in all languages.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3071112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6FF0D-3BB4-FDF6-D57B-FF370BC2F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31CE0-CC7F-7CE5-E4BE-43DF7527A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46" y="1696097"/>
            <a:ext cx="4368602" cy="4292222"/>
          </a:xfrm>
        </p:spPr>
        <p:txBody>
          <a:bodyPr>
            <a:normAutofit fontScale="70000" lnSpcReduction="20000"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600" u="sng" dirty="0"/>
              <a:t>Implementation:</a:t>
            </a:r>
          </a:p>
          <a:p>
            <a:pPr>
              <a:spcAft>
                <a:spcPts val="600"/>
              </a:spcAft>
            </a:pPr>
            <a:r>
              <a:rPr lang="en-US" sz="2200" dirty="0"/>
              <a:t>Online frontend</a:t>
            </a:r>
          </a:p>
          <a:p>
            <a:pPr lvl="1"/>
            <a:r>
              <a:rPr lang="en-US" sz="1800" dirty="0"/>
              <a:t>User Interface</a:t>
            </a:r>
          </a:p>
          <a:p>
            <a:pPr lvl="1"/>
            <a:r>
              <a:rPr lang="en-US" sz="1800" dirty="0"/>
              <a:t>Collaborative exploration</a:t>
            </a:r>
          </a:p>
          <a:p>
            <a:pPr lvl="1"/>
            <a:r>
              <a:rPr lang="en-US" sz="1800" dirty="0"/>
              <a:t>Result exports</a:t>
            </a:r>
          </a:p>
          <a:p>
            <a:pPr>
              <a:spcAft>
                <a:spcPts val="600"/>
              </a:spcAft>
            </a:pPr>
            <a:r>
              <a:rPr lang="en-US" sz="2200" dirty="0"/>
              <a:t>Backend orchestration </a:t>
            </a:r>
          </a:p>
          <a:p>
            <a:pPr lvl="1"/>
            <a:r>
              <a:rPr lang="en-US" sz="1800" dirty="0"/>
              <a:t>Frontend API</a:t>
            </a:r>
          </a:p>
          <a:p>
            <a:pPr lvl="1"/>
            <a:r>
              <a:rPr lang="en-US" sz="1800" dirty="0"/>
              <a:t>LLM / AI / TTS service APIs</a:t>
            </a:r>
          </a:p>
          <a:p>
            <a:pPr lvl="1"/>
            <a:r>
              <a:rPr lang="en-US" sz="1800" dirty="0"/>
              <a:t>Misc. communication with tools</a:t>
            </a:r>
          </a:p>
          <a:p>
            <a:pPr>
              <a:spcAft>
                <a:spcPts val="600"/>
              </a:spcAft>
            </a:pPr>
            <a:r>
              <a:rPr lang="en-US" sz="2200" dirty="0"/>
              <a:t>Toolbox (extendable)</a:t>
            </a:r>
          </a:p>
          <a:p>
            <a:pPr lvl="1"/>
            <a:r>
              <a:rPr lang="en-US" sz="1800" dirty="0"/>
              <a:t>Modeling workflows (CONFLUENCE / INDRA)</a:t>
            </a:r>
          </a:p>
          <a:p>
            <a:pPr lvl="1"/>
            <a:r>
              <a:rPr lang="en-US" sz="1800" dirty="0"/>
              <a:t>Data analysis (MAF)</a:t>
            </a:r>
          </a:p>
          <a:p>
            <a:pPr lvl="1"/>
            <a:r>
              <a:rPr lang="en-US" sz="1800" dirty="0"/>
              <a:t>Knowledge database (SQL)</a:t>
            </a:r>
          </a:p>
          <a:p>
            <a:pPr lvl="1"/>
            <a:r>
              <a:rPr lang="en-US" sz="1800" dirty="0"/>
              <a:t>Educational content</a:t>
            </a:r>
          </a:p>
          <a:p>
            <a:pPr>
              <a:spcAft>
                <a:spcPts val="600"/>
              </a:spcAft>
            </a:pPr>
            <a:r>
              <a:rPr lang="en-US" sz="2200" dirty="0"/>
              <a:t>External data sources</a:t>
            </a:r>
            <a:endParaRPr lang="en-US" sz="2200" u="sng" dirty="0"/>
          </a:p>
          <a:p>
            <a:r>
              <a:rPr lang="en-US" sz="2200" dirty="0"/>
              <a:t>Protype framework </a:t>
            </a:r>
            <a:r>
              <a:rPr lang="en-US" sz="2200" dirty="0">
                <a:hlinkClick r:id="rId3"/>
              </a:rPr>
              <a:t>online</a:t>
            </a:r>
            <a:endParaRPr lang="en-US" sz="22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A02CE8-B86E-EC5A-748F-D4A0DFB9C123}"/>
              </a:ext>
            </a:extLst>
          </p:cNvPr>
          <p:cNvGrpSpPr/>
          <p:nvPr/>
        </p:nvGrpSpPr>
        <p:grpSpPr>
          <a:xfrm>
            <a:off x="4997706" y="1180618"/>
            <a:ext cx="6102416" cy="5486400"/>
            <a:chOff x="2092752" y="299735"/>
            <a:chExt cx="6020102" cy="636280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A844913D-3E85-3097-02B0-CFC920E2F997}"/>
                </a:ext>
              </a:extLst>
            </p:cNvPr>
            <p:cNvSpPr/>
            <p:nvPr/>
          </p:nvSpPr>
          <p:spPr>
            <a:xfrm>
              <a:off x="2123090" y="299735"/>
              <a:ext cx="5989762" cy="53812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solidFill>
                    <a:sysClr val="windowText" lastClr="000000"/>
                  </a:solidFill>
                </a:rPr>
                <a:t>DELTA</a:t>
              </a:r>
              <a:r>
                <a:rPr lang="en-US" sz="1050" dirty="0">
                  <a:solidFill>
                    <a:sysClr val="windowText" lastClr="000000"/>
                  </a:solidFill>
                </a:rPr>
                <a:t> Frontend – User Interface (JavaScript, CSS, React)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34DF765B-D55E-C161-6D12-2D33B8DABB35}"/>
                </a:ext>
              </a:extLst>
            </p:cNvPr>
            <p:cNvSpPr/>
            <p:nvPr/>
          </p:nvSpPr>
          <p:spPr>
            <a:xfrm>
              <a:off x="2123090" y="1321607"/>
              <a:ext cx="5989764" cy="175792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050" b="1" dirty="0">
                  <a:solidFill>
                    <a:sysClr val="windowText" lastClr="000000"/>
                  </a:solidFill>
                </a:rPr>
                <a:t>DELTA Orchestrator / SQL database - API Layer  </a:t>
              </a:r>
              <a:r>
                <a:rPr lang="en-US" sz="1050" dirty="0">
                  <a:solidFill>
                    <a:sysClr val="windowText" lastClr="000000"/>
                  </a:solidFill>
                </a:rPr>
                <a:t>(Python –Flask/</a:t>
              </a:r>
              <a:r>
                <a:rPr lang="en-US" sz="1050" dirty="0" err="1">
                  <a:solidFill>
                    <a:sysClr val="windowText" lastClr="000000"/>
                  </a:solidFill>
                </a:rPr>
                <a:t>FastAPI</a:t>
              </a:r>
              <a:r>
                <a:rPr lang="en-US" sz="1050" dirty="0">
                  <a:solidFill>
                    <a:sysClr val="windowText" lastClr="000000"/>
                  </a:solidFill>
                </a:rPr>
                <a:t>, </a:t>
              </a:r>
              <a:r>
                <a:rPr lang="en-US" sz="1050" dirty="0" err="1">
                  <a:solidFill>
                    <a:sysClr val="windowText" lastClr="000000"/>
                  </a:solidFill>
                </a:rPr>
                <a:t>PostgrSQL</a:t>
              </a:r>
              <a:r>
                <a:rPr lang="en-US" sz="1050" dirty="0">
                  <a:solidFill>
                    <a:sysClr val="windowText" lastClr="000000"/>
                  </a:solidFill>
                </a:rPr>
                <a:t>)</a:t>
              </a:r>
            </a:p>
            <a:p>
              <a:pPr marL="285750" indent="-285750" algn="ctr">
                <a:buFontTx/>
                <a:buChar char="-"/>
              </a:pPr>
              <a:endParaRPr lang="en-US" sz="1050" dirty="0">
                <a:solidFill>
                  <a:sysClr val="windowText" lastClr="000000"/>
                </a:solidFill>
              </a:endParaRPr>
            </a:p>
            <a:p>
              <a:pPr marL="285750" indent="-285750" algn="ctr">
                <a:buFontTx/>
                <a:buChar char="-"/>
              </a:pPr>
              <a:endParaRPr lang="en-US" sz="105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08A363CB-AE89-E484-0F45-CC72C3ECE88C}"/>
                </a:ext>
              </a:extLst>
            </p:cNvPr>
            <p:cNvSpPr/>
            <p:nvPr/>
          </p:nvSpPr>
          <p:spPr>
            <a:xfrm>
              <a:off x="2123088" y="3542154"/>
              <a:ext cx="5989763" cy="20913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050" b="1" dirty="0">
                  <a:solidFill>
                    <a:sysClr val="windowText" lastClr="000000"/>
                  </a:solidFill>
                </a:rPr>
                <a:t>Tooling Layer </a:t>
              </a:r>
              <a:r>
                <a:rPr lang="en-US" sz="1050" dirty="0">
                  <a:solidFill>
                    <a:sysClr val="windowText" lastClr="000000"/>
                  </a:solidFill>
                </a:rPr>
                <a:t>(Python, Shell, R, Fortran, C++, </a:t>
              </a:r>
              <a:r>
                <a:rPr lang="en-US" sz="1050" dirty="0" err="1">
                  <a:solidFill>
                    <a:sysClr val="windowText" lastClr="000000"/>
                  </a:solidFill>
                </a:rPr>
                <a:t>Matlab</a:t>
              </a:r>
              <a:r>
                <a:rPr lang="en-US" sz="1050" dirty="0">
                  <a:solidFill>
                    <a:sysClr val="windowText" lastClr="000000"/>
                  </a:solidFill>
                </a:rPr>
                <a:t>, etc., etc.) 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AF730B4-A947-4CA8-DA11-D4A2F323F2E2}"/>
                </a:ext>
              </a:extLst>
            </p:cNvPr>
            <p:cNvSpPr/>
            <p:nvPr/>
          </p:nvSpPr>
          <p:spPr>
            <a:xfrm>
              <a:off x="2312273" y="4080045"/>
              <a:ext cx="1343322" cy="145634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050" b="1" dirty="0">
                  <a:solidFill>
                    <a:sysClr val="windowText" lastClr="000000"/>
                  </a:solidFill>
                </a:rPr>
                <a:t>Educational</a:t>
              </a:r>
            </a:p>
            <a:p>
              <a:pPr algn="ctr"/>
              <a:endParaRPr lang="en-US" sz="105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sz="1050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CUAHSI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46656EB-BC0E-F5E1-02A2-2929852ED604}"/>
                </a:ext>
              </a:extLst>
            </p:cNvPr>
            <p:cNvSpPr/>
            <p:nvPr/>
          </p:nvSpPr>
          <p:spPr>
            <a:xfrm>
              <a:off x="3744311" y="4059752"/>
              <a:ext cx="1343322" cy="145634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050" b="1" dirty="0">
                  <a:solidFill>
                    <a:sysClr val="windowText" lastClr="000000"/>
                  </a:solidFill>
                </a:rPr>
                <a:t>Modelling</a:t>
              </a:r>
            </a:p>
            <a:p>
              <a:pPr algn="ctr"/>
              <a:endParaRPr lang="en-US" sz="105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sz="900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en-US" sz="900" dirty="0">
                  <a:solidFill>
                    <a:sysClr val="windowText" lastClr="000000"/>
                  </a:solidFill>
                </a:rPr>
                <a:t>INDRA</a:t>
              </a:r>
            </a:p>
            <a:p>
              <a:pPr algn="ctr"/>
              <a:r>
                <a:rPr lang="en-US" sz="900" dirty="0">
                  <a:solidFill>
                    <a:sysClr val="windowText" lastClr="000000"/>
                  </a:solidFill>
                </a:rPr>
                <a:t>CONFLUENCE</a:t>
              </a:r>
            </a:p>
            <a:p>
              <a:pPr algn="ctr"/>
              <a:endParaRPr lang="en-US" sz="9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A4ADA98F-803C-E333-1F7C-7EF5369E4E85}"/>
                </a:ext>
              </a:extLst>
            </p:cNvPr>
            <p:cNvSpPr/>
            <p:nvPr/>
          </p:nvSpPr>
          <p:spPr>
            <a:xfrm>
              <a:off x="5176349" y="4059752"/>
              <a:ext cx="1343322" cy="145634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050" b="1" dirty="0">
                  <a:solidFill>
                    <a:sysClr val="windowText" lastClr="000000"/>
                  </a:solidFill>
                </a:rPr>
                <a:t>Earth Science data access</a:t>
              </a:r>
            </a:p>
            <a:p>
              <a:pPr algn="ctr"/>
              <a:endParaRPr lang="en-US" sz="1050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MAF</a:t>
              </a:r>
            </a:p>
            <a:p>
              <a:pPr algn="ctr"/>
              <a:endParaRPr lang="en-US" sz="105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sz="9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29ADE24A-EC96-CCF5-F56A-69120D181965}"/>
                </a:ext>
              </a:extLst>
            </p:cNvPr>
            <p:cNvSpPr/>
            <p:nvPr/>
          </p:nvSpPr>
          <p:spPr>
            <a:xfrm>
              <a:off x="2312273" y="1786757"/>
              <a:ext cx="1645319" cy="117715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900" b="1" dirty="0">
                  <a:solidFill>
                    <a:sysClr val="windowText" lastClr="000000"/>
                  </a:solidFill>
                </a:rPr>
                <a:t>Characters</a:t>
              </a:r>
            </a:p>
            <a:p>
              <a:pPr algn="ctr"/>
              <a:endParaRPr lang="en-US" sz="900" b="1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en-US" sz="900" dirty="0">
                  <a:solidFill>
                    <a:sysClr val="windowText" lastClr="000000"/>
                  </a:solidFill>
                </a:rPr>
                <a:t>INDRA Chairperson</a:t>
              </a:r>
            </a:p>
            <a:p>
              <a:pPr algn="ctr"/>
              <a:r>
                <a:rPr lang="en-US" sz="900" dirty="0">
                  <a:solidFill>
                    <a:sysClr val="windowText" lastClr="000000"/>
                  </a:solidFill>
                </a:rPr>
                <a:t>INDRA Expert Panel</a:t>
              </a:r>
            </a:p>
            <a:p>
              <a:pPr algn="ctr"/>
              <a:r>
                <a:rPr lang="en-US" sz="900" dirty="0">
                  <a:solidFill>
                    <a:sysClr val="windowText" lastClr="000000"/>
                  </a:solidFill>
                </a:rPr>
                <a:t>Hydrologist teacher</a:t>
              </a:r>
            </a:p>
            <a:p>
              <a:pPr algn="ctr"/>
              <a:r>
                <a:rPr lang="en-US" sz="900" dirty="0">
                  <a:solidFill>
                    <a:sysClr val="windowText" lastClr="000000"/>
                  </a:solidFill>
                </a:rPr>
                <a:t>DELTA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490AF587-C6B7-0E52-400E-243EEF3F53D1}"/>
                </a:ext>
              </a:extLst>
            </p:cNvPr>
            <p:cNvSpPr/>
            <p:nvPr/>
          </p:nvSpPr>
          <p:spPr>
            <a:xfrm>
              <a:off x="4093098" y="1813066"/>
              <a:ext cx="3858611" cy="112453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50" indent="-285750" algn="just">
                <a:buFontTx/>
                <a:buChar char="-"/>
              </a:pPr>
              <a:r>
                <a:rPr lang="en-US" sz="900" dirty="0">
                  <a:solidFill>
                    <a:sysClr val="windowText" lastClr="000000"/>
                  </a:solidFill>
                </a:rPr>
                <a:t>Session Management</a:t>
              </a:r>
            </a:p>
            <a:p>
              <a:pPr marL="285750" indent="-285750" algn="just">
                <a:buFontTx/>
                <a:buChar char="-"/>
              </a:pPr>
              <a:r>
                <a:rPr lang="en-US" sz="900" dirty="0">
                  <a:solidFill>
                    <a:sysClr val="windowText" lastClr="000000"/>
                  </a:solidFill>
                </a:rPr>
                <a:t>Request Routing and Validation</a:t>
              </a:r>
            </a:p>
            <a:p>
              <a:pPr marL="285750" indent="-285750" algn="just">
                <a:buFontTx/>
                <a:buChar char="-"/>
              </a:pPr>
              <a:r>
                <a:rPr lang="en-US" sz="900" dirty="0">
                  <a:solidFill>
                    <a:sysClr val="windowText" lastClr="000000"/>
                  </a:solidFill>
                </a:rPr>
                <a:t>Authentication &amp; Authorization</a:t>
              </a:r>
            </a:p>
            <a:p>
              <a:pPr marL="285750" indent="-285750" algn="just">
                <a:buFontTx/>
                <a:buChar char="-"/>
              </a:pPr>
              <a:r>
                <a:rPr lang="en-US" sz="900" dirty="0">
                  <a:solidFill>
                    <a:sysClr val="windowText" lastClr="000000"/>
                  </a:solidFill>
                </a:rPr>
                <a:t>Integration with Central LLM (Anthropic Claude)</a:t>
              </a:r>
            </a:p>
            <a:p>
              <a:pPr marL="285750" indent="-285750" algn="just">
                <a:buFontTx/>
                <a:buChar char="-"/>
              </a:pPr>
              <a:r>
                <a:rPr lang="en-US" sz="900" dirty="0">
                  <a:solidFill>
                    <a:sysClr val="windowText" lastClr="000000"/>
                  </a:solidFill>
                </a:rPr>
                <a:t>Role-Specific Prompt Engineering &amp; State Management</a:t>
              </a:r>
            </a:p>
            <a:p>
              <a:pPr marL="285750" indent="-285750" algn="just">
                <a:buFontTx/>
                <a:buChar char="-"/>
              </a:pPr>
              <a:r>
                <a:rPr lang="en-US" sz="900" dirty="0">
                  <a:solidFill>
                    <a:sysClr val="windowText" lastClr="000000"/>
                  </a:solidFill>
                </a:rPr>
                <a:t>Long term memory management and logging 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7581A366-B889-282E-F2DD-E3F506D03D86}"/>
                </a:ext>
              </a:extLst>
            </p:cNvPr>
            <p:cNvSpPr/>
            <p:nvPr/>
          </p:nvSpPr>
          <p:spPr>
            <a:xfrm>
              <a:off x="6608387" y="4075254"/>
              <a:ext cx="1343322" cy="144084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050" b="1" dirty="0">
                  <a:solidFill>
                    <a:sysClr val="windowText" lastClr="000000"/>
                  </a:solidFill>
                </a:rPr>
                <a:t>Knowledge base</a:t>
              </a:r>
            </a:p>
            <a:p>
              <a:pPr algn="ctr"/>
              <a:endParaRPr lang="en-US" sz="1050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Scientific</a:t>
              </a:r>
            </a:p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User data</a:t>
              </a:r>
            </a:p>
            <a:p>
              <a:pPr algn="ctr"/>
              <a:endParaRPr lang="en-US" sz="105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sz="9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830662AF-7E99-1FF7-6F09-A54438869D24}"/>
                </a:ext>
              </a:extLst>
            </p:cNvPr>
            <p:cNvSpPr/>
            <p:nvPr/>
          </p:nvSpPr>
          <p:spPr>
            <a:xfrm>
              <a:off x="2092752" y="6124412"/>
              <a:ext cx="5989762" cy="53812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solidFill>
                    <a:schemeClr val="tx1"/>
                  </a:solidFill>
                </a:rPr>
                <a:t>External Data Sources </a:t>
              </a:r>
              <a:r>
                <a:rPr lang="en-GB" sz="1050" dirty="0">
                  <a:solidFill>
                    <a:schemeClr val="tx1"/>
                  </a:solidFill>
                </a:rPr>
                <a:t>(APIs, Databases, Files, etc. ) </a:t>
              </a:r>
              <a:endParaRPr 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D9B7169-C444-50A7-D5EE-FF50CD4ADBAF}"/>
                </a:ext>
              </a:extLst>
            </p:cNvPr>
            <p:cNvCxnSpPr>
              <a:cxnSpLocks/>
            </p:cNvCxnSpPr>
            <p:nvPr/>
          </p:nvCxnSpPr>
          <p:spPr>
            <a:xfrm>
              <a:off x="3478924" y="837858"/>
              <a:ext cx="0" cy="483749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FB2655A-0CC4-DAE0-2782-8D1FB500597B}"/>
                </a:ext>
              </a:extLst>
            </p:cNvPr>
            <p:cNvCxnSpPr>
              <a:cxnSpLocks/>
            </p:cNvCxnSpPr>
            <p:nvPr/>
          </p:nvCxnSpPr>
          <p:spPr>
            <a:xfrm>
              <a:off x="6608387" y="837858"/>
              <a:ext cx="0" cy="487656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60D2B94-B14E-02D7-5B75-5AD80508D9EF}"/>
                </a:ext>
              </a:extLst>
            </p:cNvPr>
            <p:cNvSpPr txBox="1"/>
            <p:nvPr/>
          </p:nvSpPr>
          <p:spPr>
            <a:xfrm>
              <a:off x="4401953" y="925845"/>
              <a:ext cx="1432035" cy="3065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/>
                <a:t>API Gateway</a:t>
              </a:r>
              <a:endParaRPr lang="en-US" sz="1100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29EFA1D-1356-C0B1-F15D-E2A39645ECBF}"/>
                </a:ext>
              </a:extLst>
            </p:cNvPr>
            <p:cNvCxnSpPr>
              <a:cxnSpLocks/>
            </p:cNvCxnSpPr>
            <p:nvPr/>
          </p:nvCxnSpPr>
          <p:spPr>
            <a:xfrm>
              <a:off x="3478924" y="3058405"/>
              <a:ext cx="0" cy="483749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6635881D-3692-1BBF-DC11-B561F21741AB}"/>
                </a:ext>
              </a:extLst>
            </p:cNvPr>
            <p:cNvCxnSpPr>
              <a:cxnSpLocks/>
            </p:cNvCxnSpPr>
            <p:nvPr/>
          </p:nvCxnSpPr>
          <p:spPr>
            <a:xfrm>
              <a:off x="5125414" y="3079531"/>
              <a:ext cx="0" cy="483749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6154EDF-A229-24D9-1AA2-E119C3BD901D}"/>
                </a:ext>
              </a:extLst>
            </p:cNvPr>
            <p:cNvCxnSpPr>
              <a:cxnSpLocks/>
            </p:cNvCxnSpPr>
            <p:nvPr/>
          </p:nvCxnSpPr>
          <p:spPr>
            <a:xfrm>
              <a:off x="6623300" y="3079531"/>
              <a:ext cx="0" cy="483749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303503A-3EB6-3891-DD07-CCDC4169B68E}"/>
                </a:ext>
              </a:extLst>
            </p:cNvPr>
            <p:cNvCxnSpPr>
              <a:cxnSpLocks/>
            </p:cNvCxnSpPr>
            <p:nvPr/>
          </p:nvCxnSpPr>
          <p:spPr>
            <a:xfrm>
              <a:off x="3478924" y="5633546"/>
              <a:ext cx="0" cy="483749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CE7EE01-05BC-A234-0244-54D9AF0A468C}"/>
                </a:ext>
              </a:extLst>
            </p:cNvPr>
            <p:cNvCxnSpPr>
              <a:cxnSpLocks/>
            </p:cNvCxnSpPr>
            <p:nvPr/>
          </p:nvCxnSpPr>
          <p:spPr>
            <a:xfrm>
              <a:off x="5176349" y="5647744"/>
              <a:ext cx="0" cy="483749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226F42A-1CF0-C989-E61F-3EB09233E02C}"/>
                </a:ext>
              </a:extLst>
            </p:cNvPr>
            <p:cNvCxnSpPr>
              <a:cxnSpLocks/>
            </p:cNvCxnSpPr>
            <p:nvPr/>
          </p:nvCxnSpPr>
          <p:spPr>
            <a:xfrm>
              <a:off x="6662927" y="5647744"/>
              <a:ext cx="0" cy="483749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44C29F-9F9E-5073-0B97-BE51A2BE6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-415410"/>
            <a:ext cx="5008366" cy="1956841"/>
          </a:xfrm>
        </p:spPr>
        <p:txBody>
          <a:bodyPr anchor="b">
            <a:normAutofit/>
          </a:bodyPr>
          <a:lstStyle/>
          <a:p>
            <a:r>
              <a:rPr lang="en-US" sz="3000" b="1" dirty="0"/>
              <a:t>DELTA: D</a:t>
            </a:r>
            <a:r>
              <a:rPr lang="en-US" sz="3000" dirty="0"/>
              <a:t>eliberately </a:t>
            </a:r>
            <a:r>
              <a:rPr lang="en-US" sz="3000" b="1" dirty="0"/>
              <a:t>E</a:t>
            </a:r>
            <a:r>
              <a:rPr lang="en-US" sz="3000" dirty="0"/>
              <a:t>xpert </a:t>
            </a:r>
            <a:r>
              <a:rPr lang="en-US" sz="3000" b="1" dirty="0"/>
              <a:t>L</a:t>
            </a:r>
            <a:r>
              <a:rPr lang="en-US" sz="3000" dirty="0"/>
              <a:t>iquid </a:t>
            </a:r>
            <a:r>
              <a:rPr lang="en-US" sz="3000" b="1" dirty="0"/>
              <a:t>T</a:t>
            </a:r>
            <a:r>
              <a:rPr lang="en-US" sz="3000" dirty="0"/>
              <a:t>opography </a:t>
            </a:r>
            <a:r>
              <a:rPr lang="en-US" sz="3000" b="1" dirty="0"/>
              <a:t>A</a:t>
            </a:r>
            <a:r>
              <a:rPr lang="en-US" sz="3000" dirty="0"/>
              <a:t>ssistant</a:t>
            </a:r>
            <a:br>
              <a:rPr lang="en-US" sz="3000" dirty="0"/>
            </a:b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103060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D486D-B56B-4D13-D6C9-B532075A5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FD982-5D25-98FE-8CC1-0C9206632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Community Hydrological Modelling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9C5F6C-BABD-0D44-3BBE-199C4578B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2DF8A3-CB14-66F2-1896-A1984E8EF1EC}"/>
              </a:ext>
            </a:extLst>
          </p:cNvPr>
          <p:cNvSpPr txBox="1"/>
          <p:nvPr/>
        </p:nvSpPr>
        <p:spPr>
          <a:xfrm>
            <a:off x="6564045" y="1701209"/>
            <a:ext cx="5294551" cy="44012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u="sng" dirty="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Extended workflow to seamlessly include:</a:t>
            </a:r>
            <a:endParaRPr lang="en-US" sz="2000" u="sng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Domain definition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Model execution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Model evaluation and optimization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Benchmarking 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Visualization and reporting 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Calibri"/>
              <a:ea typeface="Calibri"/>
              <a:cs typeface="Calibri"/>
            </a:endParaRPr>
          </a:p>
          <a:p>
            <a:r>
              <a:rPr lang="en-US" sz="2000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Design principles: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Calibri"/>
              <a:ea typeface="Calibri"/>
              <a:cs typeface="Calibri"/>
            </a:endParaRPr>
          </a:p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Modularized methodology for extendibility and interoperability</a:t>
            </a:r>
            <a:endParaRPr lang="en-US" dirty="0"/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Isolation of model decisions in a central configuration system</a:t>
            </a:r>
            <a:endParaRPr lang="en-US" dirty="0"/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Facilitating machine operability for computational exploration and optimization</a:t>
            </a:r>
            <a:endParaRPr lang="en-US" dirty="0"/>
          </a:p>
          <a:p>
            <a:pPr>
              <a:buFont typeface="Arial" panose="020B0604020202020204" pitchFamily="34" charset="0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</p:txBody>
      </p:sp>
      <p:pic>
        <p:nvPicPr>
          <p:cNvPr id="9" name="Content Placeholder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6868866-7FF2-E5DF-BDB1-F2B1A183F1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615" y="1404753"/>
            <a:ext cx="3807671" cy="5136428"/>
          </a:xfrm>
        </p:spPr>
      </p:pic>
    </p:spTree>
    <p:extLst>
      <p:ext uri="{BB962C8B-B14F-4D97-AF65-F5344CB8AC3E}">
        <p14:creationId xmlns:p14="http://schemas.microsoft.com/office/powerpoint/2010/main" val="65947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5C9B5-AAA4-7885-6FA4-1A1D72F95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684" y="-271483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381FF-6527-A956-A9B6-7EFE26A87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655" y="1871671"/>
            <a:ext cx="5401131" cy="4505455"/>
          </a:xfrm>
        </p:spPr>
        <p:txBody>
          <a:bodyPr>
            <a:normAutofit/>
          </a:bodyPr>
          <a:lstStyle/>
          <a:p>
            <a:r>
              <a:rPr lang="en-US" sz="2400" dirty="0"/>
              <a:t>Continue fusion of community assets </a:t>
            </a:r>
          </a:p>
          <a:p>
            <a:pPr lvl="1"/>
            <a:r>
              <a:rPr lang="en-US" sz="2000" dirty="0"/>
              <a:t>Design wrappers for individual assets</a:t>
            </a:r>
          </a:p>
          <a:p>
            <a:pPr lvl="1"/>
            <a:r>
              <a:rPr lang="en-US" sz="2000" dirty="0"/>
              <a:t>Optimize central architecture</a:t>
            </a:r>
          </a:p>
          <a:p>
            <a:r>
              <a:rPr lang="en-US" sz="2400" dirty="0"/>
              <a:t>Develop AI enhancement, e.g.:</a:t>
            </a:r>
          </a:p>
          <a:p>
            <a:pPr lvl="1"/>
            <a:r>
              <a:rPr lang="en-US" sz="2000" dirty="0"/>
              <a:t>Validation protocols</a:t>
            </a:r>
          </a:p>
          <a:p>
            <a:pPr lvl="1"/>
            <a:r>
              <a:rPr lang="en-US" sz="2000" dirty="0"/>
              <a:t>Evaluation philosophy </a:t>
            </a:r>
          </a:p>
          <a:p>
            <a:pPr lvl="1"/>
            <a:r>
              <a:rPr lang="en-US" sz="2000" dirty="0"/>
              <a:t>Retrieval Augmented Generation (RAG)</a:t>
            </a:r>
          </a:p>
          <a:p>
            <a:pPr lvl="1"/>
            <a:r>
              <a:rPr lang="en-US" sz="2000" dirty="0"/>
              <a:t>Prompt engineering</a:t>
            </a:r>
          </a:p>
          <a:p>
            <a:r>
              <a:rPr lang="en-US" sz="2400" dirty="0"/>
              <a:t>Develop interfaces</a:t>
            </a:r>
          </a:p>
          <a:p>
            <a:pPr lvl="1"/>
            <a:r>
              <a:rPr lang="en-US" sz="2000" dirty="0"/>
              <a:t>Develop integration philosophy</a:t>
            </a:r>
          </a:p>
          <a:p>
            <a:pPr lvl="1"/>
            <a:r>
              <a:rPr lang="en-US" sz="2000" dirty="0"/>
              <a:t>Estimate resource requirements </a:t>
            </a:r>
          </a:p>
        </p:txBody>
      </p:sp>
      <p:pic>
        <p:nvPicPr>
          <p:cNvPr id="5" name="Picture 4" descr="A computer screen with a painting of a river and a keyboard&#10;&#10;AI-generated content may be incorrect.">
            <a:extLst>
              <a:ext uri="{FF2B5EF4-FFF2-40B4-BE49-F238E27FC236}">
                <a16:creationId xmlns:a16="http://schemas.microsoft.com/office/drawing/2014/main" id="{BE19FA8A-EAFD-CFF3-F771-CB7A72EC26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58" r="429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579939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94E54-40C0-2DCF-AB38-483F4841D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attending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2598B-5F1C-223D-B2CB-51C5AD79BB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ucalgary.ca</a:t>
            </a:r>
            <a:r>
              <a:rPr lang="en-US" dirty="0"/>
              <a:t>/civil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1DE55-E356-E2FB-110A-B5CF4D40CC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208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514DF-0909-3AF6-9522-3DEE617BC3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65945-8380-63A3-C034-34986FEEAF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72B6F-5308-B95A-0A6E-E005E05796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23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E1250-EB1A-E267-2F7E-7C2E841BC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CC193-F8DB-DF18-ABE5-195E34B5E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73</a:t>
            </a:fld>
            <a:endParaRPr lang="en-US" dirty="0"/>
          </a:p>
        </p:txBody>
      </p:sp>
      <p:pic>
        <p:nvPicPr>
          <p:cNvPr id="6" name="Picture 5" descr="A computer servers in a room&#10;&#10;Description automatically generated">
            <a:extLst>
              <a:ext uri="{FF2B5EF4-FFF2-40B4-BE49-F238E27FC236}">
                <a16:creationId xmlns:a16="http://schemas.microsoft.com/office/drawing/2014/main" id="{BCA99CC2-7639-341B-7C95-E6EC70F92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2636" y="1199180"/>
            <a:ext cx="5345386" cy="534538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548D6F1-A45B-3BF8-ACCD-87462A1322C2}"/>
              </a:ext>
            </a:extLst>
          </p:cNvPr>
          <p:cNvGraphicFramePr>
            <a:graphicFrameLocks noGrp="1"/>
          </p:cNvGraphicFramePr>
          <p:nvPr/>
        </p:nvGraphicFramePr>
        <p:xfrm>
          <a:off x="390145" y="2341952"/>
          <a:ext cx="6061899" cy="31418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21035">
                  <a:extLst>
                    <a:ext uri="{9D8B030D-6E8A-4147-A177-3AD203B41FA5}">
                      <a16:colId xmlns:a16="http://schemas.microsoft.com/office/drawing/2014/main" val="1583945705"/>
                    </a:ext>
                  </a:extLst>
                </a:gridCol>
                <a:gridCol w="1321035">
                  <a:extLst>
                    <a:ext uri="{9D8B030D-6E8A-4147-A177-3AD203B41FA5}">
                      <a16:colId xmlns:a16="http://schemas.microsoft.com/office/drawing/2014/main" val="2092419697"/>
                    </a:ext>
                  </a:extLst>
                </a:gridCol>
                <a:gridCol w="3419829">
                  <a:extLst>
                    <a:ext uri="{9D8B030D-6E8A-4147-A177-3AD203B41FA5}">
                      <a16:colId xmlns:a16="http://schemas.microsoft.com/office/drawing/2014/main" val="4200964398"/>
                    </a:ext>
                  </a:extLst>
                </a:gridCol>
              </a:tblGrid>
              <a:tr h="829895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CA" sz="1800" kern="100" dirty="0">
                          <a:effectLst/>
                        </a:rPr>
                        <a:t>1</a:t>
                      </a:r>
                      <a:endParaRPr lang="en-CA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CA" sz="1800" b="0" kern="100" dirty="0">
                          <a:solidFill>
                            <a:schemeClr val="tx1"/>
                          </a:solidFill>
                          <a:effectLst/>
                        </a:rPr>
                        <a:t>Only for personal use </a:t>
                      </a:r>
                      <a:endParaRPr lang="en-CA" sz="24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rgbClr val="FDE9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CA" sz="1800" b="0" kern="100" dirty="0">
                          <a:solidFill>
                            <a:schemeClr val="tx1"/>
                          </a:solidFill>
                          <a:effectLst/>
                        </a:rPr>
                        <a:t>Home space</a:t>
                      </a:r>
                      <a:br>
                        <a:rPr lang="en-CA" sz="1800" b="0" kern="1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CA" sz="1800" b="0" kern="100" dirty="0">
                          <a:solidFill>
                            <a:schemeClr val="tx1"/>
                          </a:solidFill>
                          <a:effectLst/>
                        </a:rPr>
                        <a:t>500 GB per user on ARC</a:t>
                      </a:r>
                      <a:endParaRPr lang="en-CA" sz="24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960" marR="60960" marT="30480" marB="30480" anchor="ctr">
                    <a:solidFill>
                      <a:srgbClr val="FDE9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736875"/>
                  </a:ext>
                </a:extLst>
              </a:tr>
              <a:tr h="829895">
                <a:tc>
                  <a:txBody>
                    <a:bodyPr/>
                    <a:lstStyle/>
                    <a:p>
                      <a:pPr algn="ctr"/>
                      <a:r>
                        <a:rPr lang="en-CA" sz="1800" kern="100">
                          <a:effectLst/>
                        </a:rPr>
                        <a:t>2</a:t>
                      </a:r>
                      <a:endParaRPr lang="en-CA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kern="100" dirty="0">
                          <a:effectLst/>
                        </a:rPr>
                        <a:t>Only for data processing </a:t>
                      </a:r>
                      <a:endParaRPr lang="en-CA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kern="100" dirty="0">
                          <a:effectLst/>
                        </a:rPr>
                        <a:t>Scratch space</a:t>
                      </a:r>
                      <a:br>
                        <a:rPr lang="en-CA" sz="1800" kern="100" dirty="0">
                          <a:effectLst/>
                        </a:rPr>
                      </a:br>
                      <a:r>
                        <a:rPr lang="en-CA" sz="1800" kern="100" dirty="0">
                          <a:effectLst/>
                        </a:rPr>
                        <a:t>15 TB per experiment</a:t>
                      </a:r>
                      <a:endParaRPr lang="en-CA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165841700"/>
                  </a:ext>
                </a:extLst>
              </a:tr>
              <a:tr h="1400052">
                <a:tc>
                  <a:txBody>
                    <a:bodyPr/>
                    <a:lstStyle/>
                    <a:p>
                      <a:pPr algn="ctr"/>
                      <a:r>
                        <a:rPr lang="en-CA" sz="1800" kern="100">
                          <a:effectLst/>
                        </a:rPr>
                        <a:t>3</a:t>
                      </a:r>
                      <a:endParaRPr lang="en-CA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kern="100">
                          <a:effectLst/>
                        </a:rPr>
                        <a:t>NOT</a:t>
                      </a:r>
                      <a:r>
                        <a:rPr lang="en-CA" sz="2400" kern="100">
                          <a:effectLst/>
                        </a:rPr>
                        <a:t> </a:t>
                      </a:r>
                      <a:r>
                        <a:rPr lang="en-CA" sz="1800" kern="100">
                          <a:effectLst/>
                        </a:rPr>
                        <a:t>for personal use – only for shared resources</a:t>
                      </a:r>
                      <a:endParaRPr lang="en-CA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kern="100" dirty="0">
                          <a:effectLst/>
                        </a:rPr>
                        <a:t>Project space</a:t>
                      </a:r>
                      <a:br>
                        <a:rPr lang="en-CA" sz="1800" kern="100" dirty="0">
                          <a:effectLst/>
                        </a:rPr>
                      </a:br>
                      <a:br>
                        <a:rPr lang="en-CA" sz="1100" kern="100" dirty="0">
                          <a:effectLst/>
                        </a:rPr>
                      </a:br>
                      <a:r>
                        <a:rPr lang="en-CA" sz="1800" kern="100" dirty="0" err="1">
                          <a:effectLst/>
                        </a:rPr>
                        <a:t>comphyd_lab</a:t>
                      </a:r>
                      <a:r>
                        <a:rPr lang="en-CA" sz="1800" kern="100" dirty="0">
                          <a:effectLst/>
                        </a:rPr>
                        <a:t>: 0.2 PB</a:t>
                      </a:r>
                      <a:endParaRPr lang="en-CA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329015043"/>
                  </a:ext>
                </a:extLst>
              </a:tr>
            </a:tbl>
          </a:graphicData>
        </a:graphic>
      </p:graphicFrame>
      <p:pic>
        <p:nvPicPr>
          <p:cNvPr id="8" name="Picture 7" descr="A logo of a bull&#10;&#10;Description automatically generated">
            <a:extLst>
              <a:ext uri="{FF2B5EF4-FFF2-40B4-BE49-F238E27FC236}">
                <a16:creationId xmlns:a16="http://schemas.microsoft.com/office/drawing/2014/main" id="{5EB9859F-3A06-4014-D928-D79F8BE257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596" t="13940" r="34375" b="42684"/>
          <a:stretch/>
        </p:blipFill>
        <p:spPr>
          <a:xfrm>
            <a:off x="5820428" y="4802248"/>
            <a:ext cx="334208" cy="3925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5A7C67-E9FC-809D-0089-8E19C3016D9F}"/>
              </a:ext>
            </a:extLst>
          </p:cNvPr>
          <p:cNvSpPr txBox="1"/>
          <p:nvPr/>
        </p:nvSpPr>
        <p:spPr>
          <a:xfrm>
            <a:off x="10508504" y="6512106"/>
            <a:ext cx="16882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DALL-E 3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365171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1A4CEDBC-DD34-5C00-9C14-F94A6E377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37" y="1791135"/>
            <a:ext cx="6239447" cy="30914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FACC4A-64AC-F119-DFFF-A0A12084D189}"/>
              </a:ext>
            </a:extLst>
          </p:cNvPr>
          <p:cNvSpPr txBox="1"/>
          <p:nvPr/>
        </p:nvSpPr>
        <p:spPr>
          <a:xfrm>
            <a:off x="1294052" y="5344237"/>
            <a:ext cx="3691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Bow River at Banff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BBDFD3-90C0-0121-54F9-E8D65E2BDABA}"/>
              </a:ext>
            </a:extLst>
          </p:cNvPr>
          <p:cNvSpPr txBox="1"/>
          <p:nvPr/>
        </p:nvSpPr>
        <p:spPr>
          <a:xfrm>
            <a:off x="91785" y="571567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Sub-basins and river network extracted from </a:t>
            </a:r>
            <a:r>
              <a:rPr lang="en-US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MERIT-Basins</a:t>
            </a:r>
            <a:r>
              <a:rPr lang="en-US" dirty="0"/>
              <a:t> using </a:t>
            </a:r>
            <a:r>
              <a:rPr lang="en-US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Hydrant v0.1.0-dev0</a:t>
            </a:r>
            <a:endParaRPr lang="en-US" dirty="0">
              <a:highlight>
                <a:srgbClr val="C0C0C0"/>
              </a:highlight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CB33DCB-6B5D-F7DF-40D8-E74D0E96D6F6}"/>
              </a:ext>
            </a:extLst>
          </p:cNvPr>
          <p:cNvGrpSpPr/>
          <p:nvPr/>
        </p:nvGrpSpPr>
        <p:grpSpPr>
          <a:xfrm>
            <a:off x="4097922" y="1385476"/>
            <a:ext cx="4015970" cy="744041"/>
            <a:chOff x="4097922" y="1385476"/>
            <a:chExt cx="4015970" cy="74404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728CE74-9D0D-F151-B113-EC7CB041C0EA}"/>
                </a:ext>
              </a:extLst>
            </p:cNvPr>
            <p:cNvSpPr txBox="1"/>
            <p:nvPr/>
          </p:nvSpPr>
          <p:spPr>
            <a:xfrm>
              <a:off x="4164330" y="1385476"/>
              <a:ext cx="3863340" cy="369332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How does </a:t>
              </a:r>
              <a:r>
                <a:rPr lang="en-US" dirty="0">
                  <a:highlight>
                    <a:srgbClr val="C0C0C0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HydrAnT</a:t>
              </a:r>
              <a:r>
                <a:rPr lang="en-US" dirty="0"/>
                <a:t> help us?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9C66F62-5BF1-ED16-F1DF-B6B0AFB9519C}"/>
                </a:ext>
              </a:extLst>
            </p:cNvPr>
            <p:cNvSpPr txBox="1"/>
            <p:nvPr/>
          </p:nvSpPr>
          <p:spPr>
            <a:xfrm>
              <a:off x="4097922" y="1852518"/>
              <a:ext cx="401597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/>
                <a:t>Hydrant’s documentation: </a:t>
              </a:r>
              <a:r>
                <a:rPr lang="en-US" sz="1200" dirty="0">
                  <a:hlinkClick r:id="rId3"/>
                </a:rPr>
                <a:t>https://hydrantpy.readthedocs.org</a:t>
              </a:r>
              <a:r>
                <a:rPr lang="en-US" sz="1200" dirty="0"/>
                <a:t> 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50D11B8-549E-ACFC-A14A-5B7EB5B34095}"/>
              </a:ext>
            </a:extLst>
          </p:cNvPr>
          <p:cNvSpPr txBox="1"/>
          <p:nvPr/>
        </p:nvSpPr>
        <p:spPr>
          <a:xfrm>
            <a:off x="6416805" y="2401531"/>
            <a:ext cx="511520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Extracting subsets of hydrography datasets given a point or a boundary area,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Hydrant is data-agnostic; if the input hydrography is valid and standard, you can use </a:t>
            </a:r>
            <a:r>
              <a:rPr lang="en-US" sz="1600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Hydrant</a:t>
            </a:r>
            <a:r>
              <a:rPr lang="en-US" sz="1600" dirty="0"/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Common sanity checks for datasets: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Is water going upstream?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Is there a cycle of river segments?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Aggregation methods to dissolve elements of hydrography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Knowledge extraction: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What is the longest branch of river segments?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What are the upstream segment of a certain point in the river network?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What are the downstream segments of a river segment?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What are the Strahler order of river segment?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0C56909-7AA9-6FC3-D41E-56B203822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1626" y="1265363"/>
            <a:ext cx="3638358" cy="804946"/>
          </a:xfrm>
          <a:prstGeom prst="rect">
            <a:avLst/>
          </a:prstGeom>
        </p:spPr>
      </p:pic>
      <p:pic>
        <p:nvPicPr>
          <p:cNvPr id="22" name="Picture 21" descr="A collection of colorful fire hydrant logos&#10;&#10;Description automatically generated">
            <a:extLst>
              <a:ext uri="{FF2B5EF4-FFF2-40B4-BE49-F238E27FC236}">
                <a16:creationId xmlns:a16="http://schemas.microsoft.com/office/drawing/2014/main" id="{3BAD65B7-3A78-E705-3AB6-4A005B811B8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2200" t="4960" r="1799" b="66649"/>
          <a:stretch/>
        </p:blipFill>
        <p:spPr>
          <a:xfrm>
            <a:off x="140437" y="3860947"/>
            <a:ext cx="1690777" cy="184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87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0D4B1CF-E4FE-F897-B1B5-9D51C328C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2" y="1133357"/>
            <a:ext cx="7772400" cy="55937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Example – Bow River at Banff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AB334C-A35A-60FF-118D-2191356BBD45}"/>
              </a:ext>
            </a:extLst>
          </p:cNvPr>
          <p:cNvSpPr/>
          <p:nvPr/>
        </p:nvSpPr>
        <p:spPr>
          <a:xfrm>
            <a:off x="2532186" y="2039815"/>
            <a:ext cx="1899137" cy="225083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F551FD-F6A8-D002-B583-B0E57234AA90}"/>
              </a:ext>
            </a:extLst>
          </p:cNvPr>
          <p:cNvGrpSpPr/>
          <p:nvPr/>
        </p:nvGrpSpPr>
        <p:grpSpPr>
          <a:xfrm>
            <a:off x="255740" y="1617785"/>
            <a:ext cx="1863139" cy="2026585"/>
            <a:chOff x="255740" y="1617785"/>
            <a:chExt cx="1863139" cy="202658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DF64A8B-428A-A12E-A00F-D75C764681A8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V="1">
              <a:off x="1091507" y="1617785"/>
              <a:ext cx="1027372" cy="11032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CA1422-D4D3-47D3-6B29-910F9A2A7F9F}"/>
                </a:ext>
              </a:extLst>
            </p:cNvPr>
            <p:cNvSpPr txBox="1"/>
            <p:nvPr/>
          </p:nvSpPr>
          <p:spPr>
            <a:xfrm>
              <a:off x="255740" y="2721040"/>
              <a:ext cx="1671534" cy="923330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Navigate using JupyterLab file browser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741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5ECD80FA-D317-DED3-826A-8B3BFAEF3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6485" y="1133511"/>
            <a:ext cx="7903619" cy="568821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76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B315F-22BB-28FC-BCA8-8B00CE81F1FA}"/>
              </a:ext>
            </a:extLst>
          </p:cNvPr>
          <p:cNvSpPr txBox="1"/>
          <p:nvPr/>
        </p:nvSpPr>
        <p:spPr>
          <a:xfrm>
            <a:off x="9186203" y="1716258"/>
            <a:ext cx="2750057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Use “Shift + Enter” to execute Notebook cells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1737E67-14DF-38DC-EDCA-01E13BB081FC}"/>
              </a:ext>
            </a:extLst>
          </p:cNvPr>
          <p:cNvGrpSpPr/>
          <p:nvPr/>
        </p:nvGrpSpPr>
        <p:grpSpPr>
          <a:xfrm>
            <a:off x="8339797" y="2039423"/>
            <a:ext cx="3251981" cy="4516122"/>
            <a:chOff x="8339797" y="2039423"/>
            <a:chExt cx="3251981" cy="4516122"/>
          </a:xfrm>
        </p:grpSpPr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4E287AF6-5183-7394-3563-933A77C1546B}"/>
                </a:ext>
              </a:extLst>
            </p:cNvPr>
            <p:cNvSpPr/>
            <p:nvPr/>
          </p:nvSpPr>
          <p:spPr>
            <a:xfrm>
              <a:off x="8356209" y="2039423"/>
              <a:ext cx="84406" cy="506829"/>
            </a:xfrm>
            <a:prstGeom prst="righ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ight Brace 9">
              <a:extLst>
                <a:ext uri="{FF2B5EF4-FFF2-40B4-BE49-F238E27FC236}">
                  <a16:creationId xmlns:a16="http://schemas.microsoft.com/office/drawing/2014/main" id="{43144D43-208F-A40E-2C01-5BFE1FA07610}"/>
                </a:ext>
              </a:extLst>
            </p:cNvPr>
            <p:cNvSpPr/>
            <p:nvPr/>
          </p:nvSpPr>
          <p:spPr>
            <a:xfrm>
              <a:off x="8339797" y="2571651"/>
              <a:ext cx="84406" cy="506829"/>
            </a:xfrm>
            <a:prstGeom prst="righ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017A1182-8FCE-7F14-56E0-F581659477B9}"/>
                </a:ext>
              </a:extLst>
            </p:cNvPr>
            <p:cNvSpPr/>
            <p:nvPr/>
          </p:nvSpPr>
          <p:spPr>
            <a:xfrm>
              <a:off x="8351521" y="3103879"/>
              <a:ext cx="89094" cy="1060158"/>
            </a:xfrm>
            <a:prstGeom prst="righ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Brace 11">
              <a:extLst>
                <a:ext uri="{FF2B5EF4-FFF2-40B4-BE49-F238E27FC236}">
                  <a16:creationId xmlns:a16="http://schemas.microsoft.com/office/drawing/2014/main" id="{FAF9E62A-B5A1-2B54-6852-9D7F41A3D94C}"/>
                </a:ext>
              </a:extLst>
            </p:cNvPr>
            <p:cNvSpPr/>
            <p:nvPr/>
          </p:nvSpPr>
          <p:spPr>
            <a:xfrm>
              <a:off x="8365588" y="4215227"/>
              <a:ext cx="84406" cy="506829"/>
            </a:xfrm>
            <a:prstGeom prst="righ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76118871-C5D9-1063-1F05-DA9F58A90CC3}"/>
                </a:ext>
              </a:extLst>
            </p:cNvPr>
            <p:cNvSpPr/>
            <p:nvPr/>
          </p:nvSpPr>
          <p:spPr>
            <a:xfrm>
              <a:off x="8351519" y="4777934"/>
              <a:ext cx="103163" cy="1777611"/>
            </a:xfrm>
            <a:prstGeom prst="righ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50509732-AA80-6005-4CE5-8250060E44CF}"/>
                </a:ext>
              </a:extLst>
            </p:cNvPr>
            <p:cNvCxnSpPr>
              <a:endCxn id="9" idx="1"/>
            </p:cNvCxnSpPr>
            <p:nvPr/>
          </p:nvCxnSpPr>
          <p:spPr>
            <a:xfrm flipH="1" flipV="1">
              <a:off x="8440615" y="2292838"/>
              <a:ext cx="1266093" cy="18711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D948D19-53B1-BBA9-C03D-911220A01B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24203" y="2799667"/>
              <a:ext cx="1282505" cy="13643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5FC96CD-2A1E-863E-229F-0EFAEBDC28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96068" y="3621680"/>
              <a:ext cx="1310640" cy="5423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22C017A-826A-7E72-2E4B-9B15DC4F05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49994" y="4159349"/>
              <a:ext cx="1256714" cy="3089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222573A-6AAD-FAB4-8B17-3AA762D545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24203" y="4159349"/>
              <a:ext cx="1282505" cy="15651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6B5FD97-B283-1314-01BF-17BF7068BF92}"/>
                </a:ext>
              </a:extLst>
            </p:cNvPr>
            <p:cNvSpPr txBox="1"/>
            <p:nvPr/>
          </p:nvSpPr>
          <p:spPr>
            <a:xfrm>
              <a:off x="9706708" y="3974683"/>
              <a:ext cx="1885070" cy="369332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Notebook cells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1C22A55-A89B-00F8-D014-2D306AAA838A}"/>
              </a:ext>
            </a:extLst>
          </p:cNvPr>
          <p:cNvGrpSpPr/>
          <p:nvPr/>
        </p:nvGrpSpPr>
        <p:grpSpPr>
          <a:xfrm>
            <a:off x="1844039" y="2917871"/>
            <a:ext cx="1282505" cy="2794863"/>
            <a:chOff x="1627340" y="1716258"/>
            <a:chExt cx="1282505" cy="279486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CBBE43-FF41-7841-C559-075DD2A1A1AE}"/>
                </a:ext>
              </a:extLst>
            </p:cNvPr>
            <p:cNvSpPr txBox="1"/>
            <p:nvPr/>
          </p:nvSpPr>
          <p:spPr>
            <a:xfrm>
              <a:off x="1627340" y="3310792"/>
              <a:ext cx="1282505" cy="1200329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Double click to launch the Notebook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A0F9FFB-5100-F89A-AA5C-37C7C6041CA8}"/>
                </a:ext>
              </a:extLst>
            </p:cNvPr>
            <p:cNvCxnSpPr>
              <a:cxnSpLocks/>
              <a:stCxn id="28" idx="0"/>
            </p:cNvCxnSpPr>
            <p:nvPr/>
          </p:nvCxnSpPr>
          <p:spPr>
            <a:xfrm flipH="1" flipV="1">
              <a:off x="1627340" y="1716258"/>
              <a:ext cx="641253" cy="159453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03A6CF6A-B1D8-0B5A-3394-91225F47F425}"/>
              </a:ext>
            </a:extLst>
          </p:cNvPr>
          <p:cNvSpPr txBox="1"/>
          <p:nvPr/>
        </p:nvSpPr>
        <p:spPr>
          <a:xfrm>
            <a:off x="8918916" y="5568265"/>
            <a:ext cx="3186156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Tip: review keyboard shortcuts!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D5C7B0-F736-B1CF-02E3-0B0BE9C1978A}"/>
              </a:ext>
            </a:extLst>
          </p:cNvPr>
          <p:cNvSpPr/>
          <p:nvPr/>
        </p:nvSpPr>
        <p:spPr>
          <a:xfrm>
            <a:off x="1762162" y="2039815"/>
            <a:ext cx="1899137" cy="225083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4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6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4667-8C9F-D92D-8779-04546838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ECCC’s National Water Model—MESH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80DB0-5703-10F0-1E1C-377222AC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571C50-DED1-F46A-217C-754B742DD1CA}"/>
              </a:ext>
            </a:extLst>
          </p:cNvPr>
          <p:cNvSpPr txBox="1">
            <a:spLocks/>
          </p:cNvSpPr>
          <p:nvPr/>
        </p:nvSpPr>
        <p:spPr>
          <a:xfrm>
            <a:off x="0" y="3411749"/>
            <a:ext cx="2166951" cy="8864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3272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BB03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B857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dirty="0"/>
              <a:t>You can view the extracted geospatial fabric in a typical GIS program, such as </a:t>
            </a:r>
            <a:r>
              <a:rPr lang="en-US" sz="1400" i="1" dirty="0"/>
              <a:t>QGIS</a:t>
            </a:r>
          </a:p>
        </p:txBody>
      </p:sp>
      <p:pic>
        <p:nvPicPr>
          <p:cNvPr id="7" name="Picture 6" descr="A map of a river&#10;&#10;Description automatically generated">
            <a:extLst>
              <a:ext uri="{FF2B5EF4-FFF2-40B4-BE49-F238E27FC236}">
                <a16:creationId xmlns:a16="http://schemas.microsoft.com/office/drawing/2014/main" id="{D39C487E-E21C-D978-3F79-C4F92E7E5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721" y="1038678"/>
            <a:ext cx="10584356" cy="564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103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1E274-565F-6BB2-F62E-E23CE5902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A4438-92BE-776A-FD10-2D592162A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DA2C4-181C-7F0D-BE09-87240617E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Community Hydrological Modelling Recipes</a:t>
            </a:r>
          </a:p>
          <a:p>
            <a:endParaRPr lang="en-US" sz="700" dirty="0"/>
          </a:p>
          <a:p>
            <a:r>
              <a:rPr lang="en-US" dirty="0"/>
              <a:t>Computational Resources for the Training Session</a:t>
            </a:r>
          </a:p>
          <a:p>
            <a:endParaRPr lang="en-US" sz="800" dirty="0"/>
          </a:p>
          <a:p>
            <a:r>
              <a:rPr lang="en-US" dirty="0"/>
              <a:t>Setting up ECCC’s National Water Model—MESH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Introduction and Preview of CONFLUENCE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D4423-FBD2-78C8-8E08-40C864037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95F21D4-3D23-0A6E-0176-078D8B9E9F2C}"/>
              </a:ext>
            </a:extLst>
          </p:cNvPr>
          <p:cNvSpPr/>
          <p:nvPr/>
        </p:nvSpPr>
        <p:spPr>
          <a:xfrm>
            <a:off x="562628" y="2196283"/>
            <a:ext cx="10515600" cy="657225"/>
          </a:xfrm>
          <a:prstGeom prst="roundRect">
            <a:avLst/>
          </a:prstGeom>
          <a:noFill/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7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2AB21-07C4-B390-CDBE-7F73EF47C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Resources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62ED05-3406-36F3-BDEF-476E5ACD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91684" y="6266123"/>
            <a:ext cx="208192" cy="45719"/>
          </a:xfrm>
        </p:spPr>
        <p:txBody>
          <a:bodyPr/>
          <a:lstStyle/>
          <a:p>
            <a:fld id="{5C35FCF4-C3EF-BD43-82E0-05BC237DAD2A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39A25CE-5DBB-AD6D-23D6-C7BA7357E914}"/>
              </a:ext>
            </a:extLst>
          </p:cNvPr>
          <p:cNvGrpSpPr/>
          <p:nvPr/>
        </p:nvGrpSpPr>
        <p:grpSpPr>
          <a:xfrm>
            <a:off x="1095031" y="-572301"/>
            <a:ext cx="11565982" cy="8002602"/>
            <a:chOff x="1095031" y="-891820"/>
            <a:chExt cx="11565982" cy="8002602"/>
          </a:xfrm>
          <a:blipFill dpi="0" rotWithShape="1">
            <a:blip r:embed="rId2">
              <a:alphaModFix amt="73000"/>
            </a:blip>
            <a:srcRect/>
            <a:stretch>
              <a:fillRect/>
            </a:stretch>
          </a:blipFill>
        </p:grpSpPr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CEA7A6BD-064B-5766-1B56-98A2BA163B3B}"/>
                </a:ext>
              </a:extLst>
            </p:cNvPr>
            <p:cNvSpPr/>
            <p:nvPr/>
          </p:nvSpPr>
          <p:spPr>
            <a:xfrm>
              <a:off x="6724438" y="1583659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D946B829-07BB-135C-E7B5-F0275DD2679C}"/>
                </a:ext>
              </a:extLst>
            </p:cNvPr>
            <p:cNvSpPr/>
            <p:nvPr/>
          </p:nvSpPr>
          <p:spPr>
            <a:xfrm>
              <a:off x="7856483" y="2183545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7CFEAF46-9957-711E-F794-881C0AC2603A}"/>
                </a:ext>
              </a:extLst>
            </p:cNvPr>
            <p:cNvSpPr/>
            <p:nvPr/>
          </p:nvSpPr>
          <p:spPr>
            <a:xfrm>
              <a:off x="8996856" y="1592559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D7263675-ECCF-DC66-C207-D8B920324013}"/>
                </a:ext>
              </a:extLst>
            </p:cNvPr>
            <p:cNvSpPr/>
            <p:nvPr/>
          </p:nvSpPr>
          <p:spPr>
            <a:xfrm>
              <a:off x="10137229" y="2192445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F937218E-B0E0-7586-5822-E5C759FD181B}"/>
                </a:ext>
              </a:extLst>
            </p:cNvPr>
            <p:cNvSpPr/>
            <p:nvPr/>
          </p:nvSpPr>
          <p:spPr>
            <a:xfrm>
              <a:off x="11269277" y="1592559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3D0806FE-69F1-A20F-4F9D-26C7423A7B2E}"/>
                </a:ext>
              </a:extLst>
            </p:cNvPr>
            <p:cNvSpPr/>
            <p:nvPr/>
          </p:nvSpPr>
          <p:spPr>
            <a:xfrm>
              <a:off x="6724438" y="282021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B6F7BE96-2CFC-D9D0-5607-140746F4979B}"/>
                </a:ext>
              </a:extLst>
            </p:cNvPr>
            <p:cNvSpPr/>
            <p:nvPr/>
          </p:nvSpPr>
          <p:spPr>
            <a:xfrm>
              <a:off x="7856483" y="342010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Hexagon 16">
              <a:extLst>
                <a:ext uri="{FF2B5EF4-FFF2-40B4-BE49-F238E27FC236}">
                  <a16:creationId xmlns:a16="http://schemas.microsoft.com/office/drawing/2014/main" id="{FE10BC9A-8B3B-1BB3-5200-6AD9CAE0FADE}"/>
                </a:ext>
              </a:extLst>
            </p:cNvPr>
            <p:cNvSpPr/>
            <p:nvPr/>
          </p:nvSpPr>
          <p:spPr>
            <a:xfrm>
              <a:off x="8996856" y="282911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314670E3-BF36-C5EA-E832-822D97368485}"/>
                </a:ext>
              </a:extLst>
            </p:cNvPr>
            <p:cNvSpPr/>
            <p:nvPr/>
          </p:nvSpPr>
          <p:spPr>
            <a:xfrm>
              <a:off x="10137229" y="342900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id="{839F6BBE-7639-6705-333F-5545AF41A9C6}"/>
                </a:ext>
              </a:extLst>
            </p:cNvPr>
            <p:cNvSpPr/>
            <p:nvPr/>
          </p:nvSpPr>
          <p:spPr>
            <a:xfrm>
              <a:off x="11269277" y="282911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Hexagon 19">
              <a:extLst>
                <a:ext uri="{FF2B5EF4-FFF2-40B4-BE49-F238E27FC236}">
                  <a16:creationId xmlns:a16="http://schemas.microsoft.com/office/drawing/2014/main" id="{50FF1FD4-5380-191A-B9DA-30E43FA99707}"/>
                </a:ext>
              </a:extLst>
            </p:cNvPr>
            <p:cNvSpPr/>
            <p:nvPr/>
          </p:nvSpPr>
          <p:spPr>
            <a:xfrm>
              <a:off x="6724438" y="4056769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47020E5A-0DC8-2566-8434-B7ECA9DADA44}"/>
                </a:ext>
              </a:extLst>
            </p:cNvPr>
            <p:cNvSpPr/>
            <p:nvPr/>
          </p:nvSpPr>
          <p:spPr>
            <a:xfrm>
              <a:off x="7856483" y="4656655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FACEF980-5BED-CD62-9D93-C6297D5B1A15}"/>
                </a:ext>
              </a:extLst>
            </p:cNvPr>
            <p:cNvSpPr/>
            <p:nvPr/>
          </p:nvSpPr>
          <p:spPr>
            <a:xfrm>
              <a:off x="8996856" y="4065669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FCF3060E-9CC8-0CED-1699-BD80741743A7}"/>
                </a:ext>
              </a:extLst>
            </p:cNvPr>
            <p:cNvSpPr/>
            <p:nvPr/>
          </p:nvSpPr>
          <p:spPr>
            <a:xfrm>
              <a:off x="10137229" y="4665555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Hexagon 23">
              <a:extLst>
                <a:ext uri="{FF2B5EF4-FFF2-40B4-BE49-F238E27FC236}">
                  <a16:creationId xmlns:a16="http://schemas.microsoft.com/office/drawing/2014/main" id="{9D7ED3E8-1AF3-3F96-030A-4E81CA82CF79}"/>
                </a:ext>
              </a:extLst>
            </p:cNvPr>
            <p:cNvSpPr/>
            <p:nvPr/>
          </p:nvSpPr>
          <p:spPr>
            <a:xfrm>
              <a:off x="11269277" y="4065669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Hexagon 24">
              <a:extLst>
                <a:ext uri="{FF2B5EF4-FFF2-40B4-BE49-F238E27FC236}">
                  <a16:creationId xmlns:a16="http://schemas.microsoft.com/office/drawing/2014/main" id="{F7664120-BC10-EFDA-EBAF-FB325AD71325}"/>
                </a:ext>
              </a:extLst>
            </p:cNvPr>
            <p:cNvSpPr/>
            <p:nvPr/>
          </p:nvSpPr>
          <p:spPr>
            <a:xfrm>
              <a:off x="6724438" y="530222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93E703AE-B997-B41B-6BBA-C89E5D3EAD78}"/>
                </a:ext>
              </a:extLst>
            </p:cNvPr>
            <p:cNvSpPr/>
            <p:nvPr/>
          </p:nvSpPr>
          <p:spPr>
            <a:xfrm>
              <a:off x="7856483" y="590211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Hexagon 26">
              <a:extLst>
                <a:ext uri="{FF2B5EF4-FFF2-40B4-BE49-F238E27FC236}">
                  <a16:creationId xmlns:a16="http://schemas.microsoft.com/office/drawing/2014/main" id="{1CB70B4A-7497-A22C-DA1A-D0AA27B1B586}"/>
                </a:ext>
              </a:extLst>
            </p:cNvPr>
            <p:cNvSpPr/>
            <p:nvPr/>
          </p:nvSpPr>
          <p:spPr>
            <a:xfrm>
              <a:off x="8996856" y="531112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Hexagon 27">
              <a:extLst>
                <a:ext uri="{FF2B5EF4-FFF2-40B4-BE49-F238E27FC236}">
                  <a16:creationId xmlns:a16="http://schemas.microsoft.com/office/drawing/2014/main" id="{5C1980F7-9C28-5B33-B7CE-CF9532E631DD}"/>
                </a:ext>
              </a:extLst>
            </p:cNvPr>
            <p:cNvSpPr/>
            <p:nvPr/>
          </p:nvSpPr>
          <p:spPr>
            <a:xfrm>
              <a:off x="10137229" y="591101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Hexagon 28">
              <a:extLst>
                <a:ext uri="{FF2B5EF4-FFF2-40B4-BE49-F238E27FC236}">
                  <a16:creationId xmlns:a16="http://schemas.microsoft.com/office/drawing/2014/main" id="{6117C7E1-F746-CD6E-334F-6A785A2EA409}"/>
                </a:ext>
              </a:extLst>
            </p:cNvPr>
            <p:cNvSpPr/>
            <p:nvPr/>
          </p:nvSpPr>
          <p:spPr>
            <a:xfrm>
              <a:off x="11269277" y="531112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Hexagon 29">
              <a:extLst>
                <a:ext uri="{FF2B5EF4-FFF2-40B4-BE49-F238E27FC236}">
                  <a16:creationId xmlns:a16="http://schemas.microsoft.com/office/drawing/2014/main" id="{E66F5DDF-3904-B73C-1422-4342CCB6FCE0}"/>
                </a:ext>
              </a:extLst>
            </p:cNvPr>
            <p:cNvSpPr/>
            <p:nvPr/>
          </p:nvSpPr>
          <p:spPr>
            <a:xfrm>
              <a:off x="6724438" y="33820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50F9410C-495F-323B-F567-3DAE0F85853E}"/>
                </a:ext>
              </a:extLst>
            </p:cNvPr>
            <p:cNvSpPr/>
            <p:nvPr/>
          </p:nvSpPr>
          <p:spPr>
            <a:xfrm>
              <a:off x="7856483" y="93809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Hexagon 31">
              <a:extLst>
                <a:ext uri="{FF2B5EF4-FFF2-40B4-BE49-F238E27FC236}">
                  <a16:creationId xmlns:a16="http://schemas.microsoft.com/office/drawing/2014/main" id="{33936005-07B5-72AE-6C57-378291C9FA8B}"/>
                </a:ext>
              </a:extLst>
            </p:cNvPr>
            <p:cNvSpPr/>
            <p:nvPr/>
          </p:nvSpPr>
          <p:spPr>
            <a:xfrm>
              <a:off x="8996856" y="34710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Hexagon 32">
              <a:extLst>
                <a:ext uri="{FF2B5EF4-FFF2-40B4-BE49-F238E27FC236}">
                  <a16:creationId xmlns:a16="http://schemas.microsoft.com/office/drawing/2014/main" id="{789EADF7-5512-99C2-12A7-4D2DF8C01079}"/>
                </a:ext>
              </a:extLst>
            </p:cNvPr>
            <p:cNvSpPr/>
            <p:nvPr/>
          </p:nvSpPr>
          <p:spPr>
            <a:xfrm>
              <a:off x="10137229" y="94699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10A59B6F-5685-52D1-6538-E107BDA4F822}"/>
                </a:ext>
              </a:extLst>
            </p:cNvPr>
            <p:cNvSpPr/>
            <p:nvPr/>
          </p:nvSpPr>
          <p:spPr>
            <a:xfrm>
              <a:off x="11269277" y="34710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8FBAC521-2881-EA91-4B8D-890E5030C9DD}"/>
                </a:ext>
              </a:extLst>
            </p:cNvPr>
            <p:cNvSpPr/>
            <p:nvPr/>
          </p:nvSpPr>
          <p:spPr>
            <a:xfrm>
              <a:off x="6724438" y="-89182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Hexagon 35">
              <a:extLst>
                <a:ext uri="{FF2B5EF4-FFF2-40B4-BE49-F238E27FC236}">
                  <a16:creationId xmlns:a16="http://schemas.microsoft.com/office/drawing/2014/main" id="{BF4CB244-12D6-1022-652A-5EC28329AFE2}"/>
                </a:ext>
              </a:extLst>
            </p:cNvPr>
            <p:cNvSpPr/>
            <p:nvPr/>
          </p:nvSpPr>
          <p:spPr>
            <a:xfrm>
              <a:off x="7856483" y="-29193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Hexagon 36">
              <a:extLst>
                <a:ext uri="{FF2B5EF4-FFF2-40B4-BE49-F238E27FC236}">
                  <a16:creationId xmlns:a16="http://schemas.microsoft.com/office/drawing/2014/main" id="{ECE5B077-6491-2746-24F5-F266679E57FB}"/>
                </a:ext>
              </a:extLst>
            </p:cNvPr>
            <p:cNvSpPr/>
            <p:nvPr/>
          </p:nvSpPr>
          <p:spPr>
            <a:xfrm>
              <a:off x="8996856" y="-88292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Hexagon 37">
              <a:extLst>
                <a:ext uri="{FF2B5EF4-FFF2-40B4-BE49-F238E27FC236}">
                  <a16:creationId xmlns:a16="http://schemas.microsoft.com/office/drawing/2014/main" id="{525E35E1-A4C7-0628-AA22-01BBC60F8A0E}"/>
                </a:ext>
              </a:extLst>
            </p:cNvPr>
            <p:cNvSpPr/>
            <p:nvPr/>
          </p:nvSpPr>
          <p:spPr>
            <a:xfrm>
              <a:off x="10137229" y="-283034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Hexagon 38">
              <a:extLst>
                <a:ext uri="{FF2B5EF4-FFF2-40B4-BE49-F238E27FC236}">
                  <a16:creationId xmlns:a16="http://schemas.microsoft.com/office/drawing/2014/main" id="{0D1E75CC-B201-9DEC-5FBE-39712486FCB0}"/>
                </a:ext>
              </a:extLst>
            </p:cNvPr>
            <p:cNvSpPr/>
            <p:nvPr/>
          </p:nvSpPr>
          <p:spPr>
            <a:xfrm>
              <a:off x="11269277" y="-88292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Hexagon 39">
              <a:extLst>
                <a:ext uri="{FF2B5EF4-FFF2-40B4-BE49-F238E27FC236}">
                  <a16:creationId xmlns:a16="http://schemas.microsoft.com/office/drawing/2014/main" id="{1FB51793-BF36-6497-0CC1-353BE1FBE027}"/>
                </a:ext>
              </a:extLst>
            </p:cNvPr>
            <p:cNvSpPr/>
            <p:nvPr/>
          </p:nvSpPr>
          <p:spPr>
            <a:xfrm>
              <a:off x="1095031" y="4665555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Hexagon 47">
              <a:extLst>
                <a:ext uri="{FF2B5EF4-FFF2-40B4-BE49-F238E27FC236}">
                  <a16:creationId xmlns:a16="http://schemas.microsoft.com/office/drawing/2014/main" id="{F01FB67C-A16B-8084-43EF-C85D241F3803}"/>
                </a:ext>
              </a:extLst>
            </p:cNvPr>
            <p:cNvSpPr/>
            <p:nvPr/>
          </p:nvSpPr>
          <p:spPr>
            <a:xfrm>
              <a:off x="4896522" y="5698760"/>
              <a:ext cx="1391736" cy="119977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0769870-4C72-9946-637D-2CCFA9AB27FA}"/>
              </a:ext>
            </a:extLst>
          </p:cNvPr>
          <p:cNvSpPr txBox="1"/>
          <p:nvPr/>
        </p:nvSpPr>
        <p:spPr>
          <a:xfrm>
            <a:off x="234802" y="2715541"/>
            <a:ext cx="6221494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idea is to expand computational performance horizontally (multiple CPUs), instead of vertically (one massive CPU)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998ABA-3AFE-F18A-A2DF-1AA2AD33545B}"/>
              </a:ext>
            </a:extLst>
          </p:cNvPr>
          <p:cNvSpPr txBox="1"/>
          <p:nvPr/>
        </p:nvSpPr>
        <p:spPr>
          <a:xfrm>
            <a:off x="234802" y="4826912"/>
            <a:ext cx="62214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HPC nodes are located inside rack enclosures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A6A0E3-17E1-CB04-9BEE-9DBCE43DF82D}"/>
              </a:ext>
            </a:extLst>
          </p:cNvPr>
          <p:cNvSpPr txBox="1"/>
          <p:nvPr/>
        </p:nvSpPr>
        <p:spPr>
          <a:xfrm>
            <a:off x="234802" y="3909726"/>
            <a:ext cx="6221494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Performance Computing (HPC) systems are comprised of various “nodes”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0B73F32-E394-E4E9-AA76-CAAD6A77D9BB}"/>
              </a:ext>
            </a:extLst>
          </p:cNvPr>
          <p:cNvSpPr txBox="1"/>
          <p:nvPr/>
        </p:nvSpPr>
        <p:spPr>
          <a:xfrm>
            <a:off x="246444" y="1243488"/>
            <a:ext cx="6221494" cy="120032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Wikipedia </a:t>
            </a:r>
            <a:r>
              <a:rPr lang="en-US" sz="800" dirty="0"/>
              <a:t>(accessed February 13</a:t>
            </a:r>
            <a:r>
              <a:rPr lang="en-US" sz="800" baseline="30000" dirty="0"/>
              <a:t>th</a:t>
            </a:r>
            <a:r>
              <a:rPr lang="en-US" sz="800" dirty="0"/>
              <a:t>, 2025)</a:t>
            </a:r>
          </a:p>
          <a:p>
            <a:pPr lvl="1"/>
            <a:r>
              <a:rPr lang="en-US" i="1" dirty="0"/>
              <a:t>“High-performance computing (HPC) is the use of supercomputers and computer clusters to solve advanced computation problems.”</a:t>
            </a:r>
            <a:endParaRPr lang="en-US" sz="800" i="1" dirty="0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5807C26A-3BDB-A3A5-2245-ABB1EFF7589E}"/>
              </a:ext>
            </a:extLst>
          </p:cNvPr>
          <p:cNvGrpSpPr/>
          <p:nvPr/>
        </p:nvGrpSpPr>
        <p:grpSpPr>
          <a:xfrm>
            <a:off x="2788886" y="5383025"/>
            <a:ext cx="2079625" cy="1431134"/>
            <a:chOff x="1277566" y="5415182"/>
            <a:chExt cx="2079625" cy="1431134"/>
          </a:xfrm>
        </p:grpSpPr>
        <p:pic>
          <p:nvPicPr>
            <p:cNvPr id="3074" name="Picture 2" descr="TOP500 - Wikipedia">
              <a:extLst>
                <a:ext uri="{FF2B5EF4-FFF2-40B4-BE49-F238E27FC236}">
                  <a16:creationId xmlns:a16="http://schemas.microsoft.com/office/drawing/2014/main" id="{B4A91B37-3315-8310-20BA-08D0EC9421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9919" y="5415182"/>
              <a:ext cx="1810545" cy="1027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D36A3F6-E1DA-2045-E040-3BD178F93CF5}"/>
                </a:ext>
              </a:extLst>
            </p:cNvPr>
            <p:cNvSpPr txBox="1"/>
            <p:nvPr/>
          </p:nvSpPr>
          <p:spPr>
            <a:xfrm>
              <a:off x="1277566" y="6476984"/>
              <a:ext cx="20796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https://top500.org/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5234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8" grpId="0" animBg="1"/>
      <p:bldP spid="4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UCalgary 2">
      <a:dk1>
        <a:srgbClr val="000000"/>
      </a:dk1>
      <a:lt1>
        <a:srgbClr val="FFFFFF"/>
      </a:lt1>
      <a:dk2>
        <a:srgbClr val="8C857B"/>
      </a:dk2>
      <a:lt2>
        <a:srgbClr val="C3BFB6"/>
      </a:lt2>
      <a:accent1>
        <a:srgbClr val="EE2C2A"/>
      </a:accent1>
      <a:accent2>
        <a:srgbClr val="FFA300"/>
      </a:accent2>
      <a:accent3>
        <a:srgbClr val="FF671F"/>
      </a:accent3>
      <a:accent4>
        <a:srgbClr val="46A67B"/>
      </a:accent4>
      <a:accent5>
        <a:srgbClr val="EC0971"/>
      </a:accent5>
      <a:accent6>
        <a:srgbClr val="9C0533"/>
      </a:accent6>
      <a:hlink>
        <a:srgbClr val="D6001C"/>
      </a:hlink>
      <a:folHlink>
        <a:srgbClr val="8C857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ld - Widescreen" id="{BDE806B9-D085-0547-8443-536EF56E10D0}" vid="{A3112E41-4A82-8045-91CC-360E8E7927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档" ma:contentTypeID="0x010100A14D9A0FA515564792FEACC70AB1043E" ma:contentTypeVersion="15" ma:contentTypeDescription="Create a new document." ma:contentTypeScope="" ma:versionID="268d53061a527a1a15b3a06f324de7ac">
  <xsd:schema xmlns:xsd="http://www.w3.org/2001/XMLSchema" xmlns:xs="http://www.w3.org/2001/XMLSchema" xmlns:p="http://schemas.microsoft.com/office/2006/metadata/properties" xmlns:ns2="7a4191d5-9b76-4ae3-8401-87ceee92a846" xmlns:ns3="b9b0194d-1e98-4efc-bad5-9450f4bf7a13" targetNamespace="http://schemas.microsoft.com/office/2006/metadata/properties" ma:root="true" ma:fieldsID="602eb0f4584b499882d83f15ecf09c65" ns2:_="" ns3:_="">
    <xsd:import namespace="7a4191d5-9b76-4ae3-8401-87ceee92a846"/>
    <xsd:import namespace="b9b0194d-1e98-4efc-bad5-9450f4bf7a1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4191d5-9b76-4ae3-8401-87ceee92a84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共享对象: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共享对象详细信息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7976da6b-3754-4ea3-9a44-9d844208727a}" ma:internalName="TaxCatchAll" ma:showField="CatchAllData" ma:web="7a4191d5-9b76-4ae3-8401-87ceee92a84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b0194d-1e98-4efc-bad5-9450f4bf7a1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图像标记" ma:readOnly="false" ma:fieldId="{5cf76f15-5ced-4ddc-b409-7134ff3c332f}" ma:taxonomyMulti="true" ma:sspId="3d23ff3b-8b4b-4ebe-81e4-de565bb03cb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内容类型"/>
        <xsd:element ref="dc:title" minOccurs="0" maxOccurs="1" ma:index="7" ma:displayName="标题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7a4191d5-9b76-4ae3-8401-87ceee92a846">
      <UserInfo>
        <DisplayName>Office Of Advancement Visitors</DisplayName>
        <AccountId>4</AccountId>
        <AccountType/>
      </UserInfo>
      <UserInfo>
        <DisplayName>UCalgary Brand</DisplayName>
        <AccountId>15</AccountId>
        <AccountType/>
      </UserInfo>
    </SharedWithUsers>
    <TaxCatchAll xmlns="7a4191d5-9b76-4ae3-8401-87ceee92a846" xsi:nil="true"/>
    <lcf76f155ced4ddcb4097134ff3c332f xmlns="b9b0194d-1e98-4efc-bad5-9450f4bf7a1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8C4D92C-5791-4EB8-90FF-890DA693333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4191d5-9b76-4ae3-8401-87ceee92a846"/>
    <ds:schemaRef ds:uri="b9b0194d-1e98-4efc-bad5-9450f4bf7a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0B8F560-7E6C-44AE-AFE4-924D1118F0AA}">
  <ds:schemaRefs>
    <ds:schemaRef ds:uri="http://www.w3.org/XML/1998/namespace"/>
    <ds:schemaRef ds:uri="b9b0194d-1e98-4efc-bad5-9450f4bf7a13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7a4191d5-9b76-4ae3-8401-87ceee92a846"/>
  </ds:schemaRefs>
</ds:datastoreItem>
</file>

<file path=customXml/itemProps3.xml><?xml version="1.0" encoding="utf-8"?>
<ds:datastoreItem xmlns:ds="http://schemas.openxmlformats.org/officeDocument/2006/customXml" ds:itemID="{67A4AE25-BBA1-49A6-B4F8-E97286BA017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3341</TotalTime>
  <Words>4113</Words>
  <Application>Microsoft Macintosh PowerPoint</Application>
  <PresentationFormat>Widescreen</PresentationFormat>
  <Paragraphs>824</Paragraphs>
  <Slides>77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5" baseType="lpstr">
      <vt:lpstr>-apple-system</vt:lpstr>
      <vt:lpstr>Arial</vt:lpstr>
      <vt:lpstr>Bierstadt</vt:lpstr>
      <vt:lpstr>Calibri</vt:lpstr>
      <vt:lpstr>Courier New</vt:lpstr>
      <vt:lpstr>Monaco</vt:lpstr>
      <vt:lpstr>Open Sans</vt:lpstr>
      <vt:lpstr>Office Theme</vt:lpstr>
      <vt:lpstr>Community Hydrological Modelling Workflows</vt:lpstr>
      <vt:lpstr>Acknowledgements</vt:lpstr>
      <vt:lpstr>Outline</vt:lpstr>
      <vt:lpstr>Outline</vt:lpstr>
      <vt:lpstr>Recipe for Community Hydrological Modelling</vt:lpstr>
      <vt:lpstr>Recipe for Community Hydrological Modelling</vt:lpstr>
      <vt:lpstr>Recipe for Community Hydrological Modelling</vt:lpstr>
      <vt:lpstr>Outline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PowerPoint Presentation</vt:lpstr>
      <vt:lpstr>PowerPoint Presentation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PowerPoint Presentation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Computational Resources</vt:lpstr>
      <vt:lpstr>Outline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PowerPoint Presentation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PowerPoint Presentation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Setting up ECCC’s National Water Model—MESH</vt:lpstr>
      <vt:lpstr>PowerPoint Presentation</vt:lpstr>
      <vt:lpstr>Setting up ECCC’s National Water Model—MESH</vt:lpstr>
      <vt:lpstr>Outline</vt:lpstr>
      <vt:lpstr>Brief background: Yukon River basin study</vt:lpstr>
      <vt:lpstr>Brief background: Yukon River basin study</vt:lpstr>
      <vt:lpstr>CONFLUENCE: Community Optimization Nexus For Large-domain Understanding of Environmental Networks and Computational Exploration</vt:lpstr>
      <vt:lpstr>CONFLUENCE: Community Optimization Nexus For Large-domain Understanding of Environmental Networks and Computational Exploration</vt:lpstr>
      <vt:lpstr>CONFLUENCE: Community Optimization Nexus For Large-domain Understanding of Environmental Networks and Computational Exploration</vt:lpstr>
      <vt:lpstr>INDRA: Intelligent Network for Dynamic River Analysis </vt:lpstr>
      <vt:lpstr>INDRA: Intelligent Network for Dynamic River Analysis </vt:lpstr>
      <vt:lpstr>INDRA: Intelligent Network for Dynamic River Analysis </vt:lpstr>
      <vt:lpstr>DELTA: Deliberately Expert Liquid Topography Assistant </vt:lpstr>
      <vt:lpstr>DELTA: Deliberately Expert Liquid Topography Assistant </vt:lpstr>
      <vt:lpstr>Future Directions</vt:lpstr>
      <vt:lpstr>Thank you for attending</vt:lpstr>
      <vt:lpstr>Backup slides</vt:lpstr>
      <vt:lpstr>Computational Resources</vt:lpstr>
      <vt:lpstr>Setting up ECCC’s National Water Model—MESH</vt:lpstr>
      <vt:lpstr>Practice Example – Bow River at Banff</vt:lpstr>
      <vt:lpstr>Setting up ECCC’s National Water Model—MESH</vt:lpstr>
      <vt:lpstr>Setting up ECCC’s National Water Model—MESH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 Hydrological Modelling Workflows</dc:title>
  <dc:creator>Kasra Keshavarz</dc:creator>
  <cp:lastModifiedBy>Kasra Keshavarz</cp:lastModifiedBy>
  <cp:revision>210</cp:revision>
  <dcterms:created xsi:type="dcterms:W3CDTF">2024-03-18T00:47:40Z</dcterms:created>
  <dcterms:modified xsi:type="dcterms:W3CDTF">2025-02-18T18:27:50Z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0x010100A14D9A0FA515564792FEACC70AB1043E</vt:lpwstr>
  </property>
  <property fmtid="{D5CDD505-2E9C-101B-9397-08002B2CF9AE}" pid="3" name="Order">
    <vt:r8>20600</vt:r8>
  </property>
</Properties>
</file>

<file path=docProps/thumbnail.jpeg>
</file>